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9"/>
  </p:notesMasterIdLst>
  <p:sldIdLst>
    <p:sldId id="267" r:id="rId5"/>
    <p:sldId id="258" r:id="rId6"/>
    <p:sldId id="273" r:id="rId7"/>
    <p:sldId id="276" r:id="rId8"/>
    <p:sldId id="275" r:id="rId9"/>
    <p:sldId id="274" r:id="rId10"/>
    <p:sldId id="261" r:id="rId11"/>
    <p:sldId id="278" r:id="rId12"/>
    <p:sldId id="279" r:id="rId13"/>
    <p:sldId id="269" r:id="rId14"/>
    <p:sldId id="280" r:id="rId15"/>
    <p:sldId id="281" r:id="rId16"/>
    <p:sldId id="277" r:id="rId17"/>
    <p:sldId id="266"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0"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B0067F-6DA4-E0E9-8BE0-E041BB05AE3A}" v="54" dt="2026-04-17T11:23:40.943"/>
    <p1510:client id="{77F4CF99-44E4-712B-3F7D-2CA5ACC523A5}" v="43" dt="2026-04-17T10:54:56.3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11"/>
    <p:restoredTop sz="94694"/>
  </p:normalViewPr>
  <p:slideViewPr>
    <p:cSldViewPr snapToGrid="0">
      <p:cViewPr varScale="1">
        <p:scale>
          <a:sx n="130" d="100"/>
          <a:sy n="130" d="100"/>
        </p:scale>
        <p:origin x="208" y="696"/>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2.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9.png"/><Relationship Id="rId4" Type="http://schemas.openxmlformats.org/officeDocument/2006/relationships/image" Target="../media/image35.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9.png"/><Relationship Id="rId4" Type="http://schemas.openxmlformats.org/officeDocument/2006/relationships/image" Target="../media/image37.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9.png"/><Relationship Id="rId4" Type="http://schemas.openxmlformats.org/officeDocument/2006/relationships/image" Target="../media/image38.jpe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0.jp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2.jp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jp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2.jp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9.png"/><Relationship Id="rId4" Type="http://schemas.openxmlformats.org/officeDocument/2006/relationships/image" Target="../media/image35.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9.png"/><Relationship Id="rId4" Type="http://schemas.openxmlformats.org/officeDocument/2006/relationships/image" Target="../media/image37.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9.png"/><Relationship Id="rId4" Type="http://schemas.openxmlformats.org/officeDocument/2006/relationships/image" Target="../media/image38.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reserve="1">
  <p:cSld name="1_Main 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1268187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Aangepaste indeling" preserve="1">
  <p:cSld name="2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a:t>
            </a:fld>
            <a:endParaRPr/>
          </a:p>
        </p:txBody>
      </p:sp>
      <p:pic>
        <p:nvPicPr>
          <p:cNvPr id="2" name="Afbeelding 1" descr="Afbeelding met tekst, schermopname, lijn, Perceel&#10;&#10;Automatisch gegenereerde beschrijving">
            <a:extLst>
              <a:ext uri="{FF2B5EF4-FFF2-40B4-BE49-F238E27FC236}">
                <a16:creationId xmlns:a16="http://schemas.microsoft.com/office/drawing/2014/main" id="{FF25EE97-D3BE-91D6-E3E5-CE997A42AB05}"/>
              </a:ext>
            </a:extLst>
          </p:cNvPr>
          <p:cNvPicPr>
            <a:picLocks noChangeAspect="1"/>
          </p:cNvPicPr>
          <p:nvPr userDrawn="1"/>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628436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2008296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is 3" preserve="1">
  <p:cSld name="1_Reis 3">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4137897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Zeil" preserve="1">
  <p:cSld name="1_Zeil">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3673393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2" preserve="1">
  <p:cSld name="1_Reis 2">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1351392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2 1" preserve="1">
  <p:cSld name="1_Reis 2 1">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2231608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4" preserve="1">
  <p:cSld name="1_Reis 4">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912916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is 5" preserve="1">
  <p:cSld name="1_Reis 5">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150720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Reis 6" preserve="1">
  <p:cSld name="1_Reis 6">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2018774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930855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Zijwiel" preserve="1">
  <p:cSld name="1_Zijwiel">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2205061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reserve="1">
  <p:cSld name="1_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extLst>
      <p:ext uri="{BB962C8B-B14F-4D97-AF65-F5344CB8AC3E}">
        <p14:creationId xmlns:p14="http://schemas.microsoft.com/office/powerpoint/2010/main" val="1127502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1A8DD651-642B-6479-FF68-329740064132}"/>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809371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diepende video module 1 - Viervoudig luisteren" preserve="1">
  <p:cSld name="1_Verdiepende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789292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932413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1_Verdiepende video module 2 - Liefhebben en dienen (deel 1)">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947263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1_Verdiepende video module 2 - Liefhebben en dienen (deel 1)">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873271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riëntatievideo module 3 - Community opbouwen" preserve="1">
  <p:cSld name="1_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215976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reserve="1">
  <p:cSld name="1_Oriëntatievideo modulVerdiepende video module 3 - Community opbouwen (deel 1)">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951419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reserve="1">
  <p:cSld name="1_Verdiepende video module 3 - Community opbouwen (deel 2)">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909050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006321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riëntatievideo module 4 - Geloofsleven ontdekken" preserve="1">
  <p:cSld name="1_Oriëntatievideo module 4 - Geloofsleven ontdekken">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462532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reserve="1">
  <p:cSld name="1_Verdiepende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3884588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riëntatievideo module 5 - Kerk-zijn vormgeven" preserve="1">
  <p:cSld name="1_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231606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diepende video module 5 - Kerk-zijn vormgeven" preserve="1">
  <p:cSld name="1_Verdiepende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366003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riëntatievideo module 6 - Doorgaan en delen" preserve="1">
  <p:cSld name="1_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04814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reserve="1">
  <p:cSld name="1_Verdiepende video module 6 - Doorgaan en delen (deel 1)">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0022583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reserve="1">
  <p:cSld name="1_Verdiepende video module 6 - Doorgaan en delen (deel 2)">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7887927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928958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55696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28994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917209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96080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24377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14744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dirty="0"/>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33099599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dirty="0"/>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dirty="0"/>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1080786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473982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3927073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9357853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4118330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27816562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1" preserve="1">
  <p:cSld name="1_Title slide 1">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18638162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37474014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1692437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reserve="1">
  <p:cSld name="1_Caption">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14956081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reserve="1">
  <p:cSld name="1_Main 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286585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1_Aangepaste indeling" preserve="1">
  <p:cSld name="2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a:t>
            </a:fld>
            <a:endParaRPr/>
          </a:p>
        </p:txBody>
      </p:sp>
      <p:pic>
        <p:nvPicPr>
          <p:cNvPr id="54" name="Google Shape;54;p4" descr="Afbeelding met schermopname, tekst&#10;&#10;Automatisch gegenereerde beschrijving"/>
          <p:cNvPicPr preferRelativeResize="0"/>
          <p:nvPr/>
        </p:nvPicPr>
        <p:blipFill rotWithShape="1">
          <a:blip r:embed="rId2">
            <a:alphaModFix/>
          </a:blip>
          <a:srcRect/>
          <a:stretch/>
        </p:blipFill>
        <p:spPr>
          <a:xfrm>
            <a:off x="985666" y="0"/>
            <a:ext cx="7172668" cy="5143500"/>
          </a:xfrm>
          <a:prstGeom prst="rect">
            <a:avLst/>
          </a:prstGeom>
          <a:noFill/>
          <a:ln>
            <a:noFill/>
          </a:ln>
        </p:spPr>
      </p:pic>
    </p:spTree>
    <p:extLst>
      <p:ext uri="{BB962C8B-B14F-4D97-AF65-F5344CB8AC3E}">
        <p14:creationId xmlns:p14="http://schemas.microsoft.com/office/powerpoint/2010/main" val="336789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3971761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1" preserve="1">
  <p:cSld name="1_Title slide 1">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18733819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Reis 3" preserve="1">
  <p:cSld name="1_Reis 3">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10485330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Zeil" preserve="1">
  <p:cSld name="Zeil">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2039354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Reis 2" preserve="1">
  <p:cSld name="1_Reis 2">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24325973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Reis 2 1" preserve="1">
  <p:cSld name="1_Reis 2 1">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21745816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Reis 4" preserve="1">
  <p:cSld name="1_Reis 4">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5022385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Reis 5" preserve="1">
  <p:cSld name="1_Reis 5">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15189520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Reis 6" preserve="1">
  <p:cSld name="1_Reis 6">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37038391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Zijwiel" preserve="1">
  <p:cSld name="1_Zijwiel">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15310345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reserve="1">
  <p:cSld name="1_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extLst>
      <p:ext uri="{BB962C8B-B14F-4D97-AF65-F5344CB8AC3E}">
        <p14:creationId xmlns:p14="http://schemas.microsoft.com/office/powerpoint/2010/main" val="113360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1A8DD651-642B-6479-FF68-329740064132}"/>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723294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158651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Verdiepende video module 1 - Viervoudig luisteren" preserve="1">
  <p:cSld name="Verdiepende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4627782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165696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1_Verdiepende video module 2 - Liefhebben en dienen (deel 1)">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4365452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1_Verdiepende video module 2 - Liefhebben en dienen (deel 1)">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3830290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riëntatievideo module 3 - Community opbouwen" preserve="1">
  <p:cSld name="1_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357808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reserve="1">
  <p:cSld name="1_Oriëntatievideo modulVerdiepende video module 3 - Community opbouwen (deel 1)">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8968087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reserve="1">
  <p:cSld name="1_Verdiepende video module 3 - Community opbouwen (deel 2)">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9895722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riëntatievideo module 4 - Geloofsleven ontdekken" preserve="1">
  <p:cSld name="1_Oriëntatievideo module 4 - Geloofsleven ontdekken">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0283872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reserve="1">
  <p:cSld name="1_Verdiepende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4704004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riëntatievideo module 5 - Kerk-zijn vormgeven" preserve="1">
  <p:cSld name="1_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4186952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9548794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Verdiepende video module 5 - Kerk-zijn vormgeven" preserve="1">
  <p:cSld name="1_Verdiepende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42903809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riëntatievideo module 6 - Doorgaan en delen" preserve="1">
  <p:cSld name="1_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6797875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reserve="1">
  <p:cSld name="1_Verdiepende video module 6 - Doorgaan en delen (deel 1)">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7225500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reserve="1">
  <p:cSld name="1_Verdiepende video module 6 - Doorgaan en delen (deel 2)">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4532612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6131966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74097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98890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40954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54098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2020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1_Caption">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367475255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theme" Target="../theme/theme1.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dirty="0"/>
          </a:p>
        </p:txBody>
      </p:sp>
      <p:pic>
        <p:nvPicPr>
          <p:cNvPr id="9" name="Google Shape;9;p2" descr="Afbeelding met transport, verven, kunst&#10;&#10;Automatisch gegenereerde beschrijving"/>
          <p:cNvPicPr preferRelativeResize="0"/>
          <p:nvPr/>
        </p:nvPicPr>
        <p:blipFill rotWithShape="1">
          <a:blip r:embed="rId91">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 id="2147483784" r:id="rId42"/>
    <p:sldLayoutId id="2147483691" r:id="rId43"/>
    <p:sldLayoutId id="2147483693" r:id="rId44"/>
    <p:sldLayoutId id="2147483655" r:id="rId45"/>
    <p:sldLayoutId id="2147483695" r:id="rId46"/>
    <p:sldLayoutId id="2147483676" r:id="rId47"/>
    <p:sldLayoutId id="2147483696" r:id="rId48"/>
    <p:sldLayoutId id="2147483703" r:id="rId49"/>
    <p:sldLayoutId id="2147483704" r:id="rId50"/>
    <p:sldLayoutId id="2147483705" r:id="rId51"/>
    <p:sldLayoutId id="2147483706" r:id="rId52"/>
    <p:sldLayoutId id="2147483707" r:id="rId53"/>
    <p:sldLayoutId id="2147483708" r:id="rId54"/>
    <p:sldLayoutId id="2147483709" r:id="rId55"/>
    <p:sldLayoutId id="2147483710" r:id="rId56"/>
    <p:sldLayoutId id="2147483711" r:id="rId57"/>
    <p:sldLayoutId id="2147483712" r:id="rId58"/>
    <p:sldLayoutId id="2147483713" r:id="rId59"/>
    <p:sldLayoutId id="2147483714" r:id="rId60"/>
    <p:sldLayoutId id="2147483715" r:id="rId61"/>
    <p:sldLayoutId id="2147483716" r:id="rId62"/>
    <p:sldLayoutId id="2147483717" r:id="rId63"/>
    <p:sldLayoutId id="2147483718" r:id="rId64"/>
    <p:sldLayoutId id="2147483719" r:id="rId65"/>
    <p:sldLayoutId id="2147483720" r:id="rId66"/>
    <p:sldLayoutId id="2147483721" r:id="rId67"/>
    <p:sldLayoutId id="2147483722" r:id="rId68"/>
    <p:sldLayoutId id="2147483723" r:id="rId69"/>
    <p:sldLayoutId id="2147483724" r:id="rId70"/>
    <p:sldLayoutId id="2147483725" r:id="rId71"/>
    <p:sldLayoutId id="2147483726" r:id="rId72"/>
    <p:sldLayoutId id="2147483727" r:id="rId73"/>
    <p:sldLayoutId id="2147483728" r:id="rId74"/>
    <p:sldLayoutId id="2147483729" r:id="rId75"/>
    <p:sldLayoutId id="2147483730" r:id="rId76"/>
    <p:sldLayoutId id="2147483731" r:id="rId77"/>
    <p:sldLayoutId id="2147483732" r:id="rId78"/>
    <p:sldLayoutId id="2147483733" r:id="rId79"/>
    <p:sldLayoutId id="2147483734" r:id="rId80"/>
    <p:sldLayoutId id="2147483735" r:id="rId81"/>
    <p:sldLayoutId id="2147483736" r:id="rId82"/>
    <p:sldLayoutId id="2147483737" r:id="rId83"/>
    <p:sldLayoutId id="2147483738" r:id="rId84"/>
    <p:sldLayoutId id="2147483739" r:id="rId85"/>
    <p:sldLayoutId id="2147483740" r:id="rId86"/>
    <p:sldLayoutId id="2147483741" r:id="rId87"/>
    <p:sldLayoutId id="2147483742" r:id="rId88"/>
    <p:sldLayoutId id="2147483743" r:id="rId8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47.xml"/><Relationship Id="rId1" Type="http://schemas.openxmlformats.org/officeDocument/2006/relationships/video" Target="https://www.youtube.com/embed/qKHwwFp5xuI?list=PL8x_ULq7QTT4SusonsjNl_7GVh60Xp3Ur" TargetMode="External"/><Relationship Id="rId4" Type="http://schemas.openxmlformats.org/officeDocument/2006/relationships/hyperlink" Target="https://www.youtube.com/watch?v=qKHwwFp5xuI&amp;t=6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47.xml"/><Relationship Id="rId1" Type="http://schemas.openxmlformats.org/officeDocument/2006/relationships/video" Target="https://www.youtube.com/embed/BWva29hnIqA?list=PL8x_ULq7QTT4SusonsjNl_7GVh60Xp3Ur" TargetMode="External"/><Relationship Id="rId4" Type="http://schemas.openxmlformats.org/officeDocument/2006/relationships/hyperlink" Target="https://www.youtube.com/watch?v=BWva29hnIq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47.xml"/><Relationship Id="rId1" Type="http://schemas.openxmlformats.org/officeDocument/2006/relationships/video" Target="https://www.youtube.com/embed/XpN5kv86TIE?list=PL8x_ULq7QTT4SusonsjNl_7GVh60Xp3Ur" TargetMode="External"/><Relationship Id="rId4" Type="http://schemas.openxmlformats.org/officeDocument/2006/relationships/hyperlink" Target="https://www.youtube.com/watch?v=XpN5kv86TI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video" Target="https://www.youtube.com/embed/8O0ydRoeie4?feature=oembed" TargetMode="External"/><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304759C-6EAA-637C-9C8F-60DE9B2ED8E6}"/>
              </a:ext>
            </a:extLst>
          </p:cNvPr>
          <p:cNvSpPr>
            <a:spLocks noGrp="1"/>
          </p:cNvSpPr>
          <p:nvPr>
            <p:ph type="ctrTitle"/>
          </p:nvPr>
        </p:nvSpPr>
        <p:spPr/>
        <p:txBody>
          <a:bodyPr anchor="t"/>
          <a:lstStyle/>
          <a:p>
            <a:pPr algn="l"/>
            <a:r>
              <a:rPr lang="nl-NL" dirty="0"/>
              <a:t>Liefhebben en dienen</a:t>
            </a:r>
          </a:p>
        </p:txBody>
      </p:sp>
      <p:sp>
        <p:nvSpPr>
          <p:cNvPr id="5" name="Ondertitel 2">
            <a:extLst>
              <a:ext uri="{FF2B5EF4-FFF2-40B4-BE49-F238E27FC236}">
                <a16:creationId xmlns:a16="http://schemas.microsoft.com/office/drawing/2014/main" id="{5004083B-620D-CEF9-96C4-C8DA84EA41C2}"/>
              </a:ext>
            </a:extLst>
          </p:cNvPr>
          <p:cNvSpPr txBox="1">
            <a:spLocks/>
          </p:cNvSpPr>
          <p:nvPr/>
        </p:nvSpPr>
        <p:spPr>
          <a:xfrm>
            <a:off x="90890" y="2642870"/>
            <a:ext cx="3221653"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200"/>
              <a:buFont typeface="Calibri"/>
              <a:buNone/>
              <a:defRPr sz="2200" b="1" i="0" u="none" strike="noStrike" cap="none">
                <a:solidFill>
                  <a:schemeClr val="dk1"/>
                </a:solidFill>
                <a:latin typeface="Calibri"/>
                <a:ea typeface="Calibri"/>
                <a:cs typeface="Calibri"/>
                <a:sym typeface="Calibri"/>
              </a:defRPr>
            </a:lvl1pPr>
            <a:lvl2pPr marL="914400" marR="0" lvl="1" indent="-317500" algn="ctr" rtl="0">
              <a:lnSpc>
                <a:spcPct val="100000"/>
              </a:lnSpc>
              <a:spcBef>
                <a:spcPts val="0"/>
              </a:spcBef>
              <a:spcAft>
                <a:spcPts val="0"/>
              </a:spcAft>
              <a:buClr>
                <a:schemeClr val="dk1"/>
              </a:buClr>
              <a:buSzPts val="2200"/>
              <a:buFont typeface="Calibri"/>
              <a:buNone/>
              <a:defRPr sz="2200" b="1" i="0" u="none" strike="noStrike" cap="none">
                <a:solidFill>
                  <a:schemeClr val="dk1"/>
                </a:solidFill>
                <a:latin typeface="Calibri"/>
                <a:ea typeface="Calibri"/>
                <a:cs typeface="Calibri"/>
                <a:sym typeface="Calibri"/>
              </a:defRPr>
            </a:lvl2pPr>
            <a:lvl3pPr marL="1371600" marR="0" lvl="2"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3pPr>
            <a:lvl4pPr marL="1828800" marR="0" lvl="3"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4pPr>
            <a:lvl5pPr marL="2286000" marR="0" lvl="4"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5pPr>
            <a:lvl6pPr marL="2743200" marR="0" lvl="5"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6pPr>
            <a:lvl7pPr marL="3200400" marR="0" lvl="6"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7pPr>
            <a:lvl8pPr marL="3657600" marR="0" lvl="7"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8pPr>
            <a:lvl9pPr marL="4114800" marR="0" lvl="8"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9pPr>
          </a:lstStyle>
          <a:p>
            <a:pPr algn="l"/>
            <a:r>
              <a:rPr lang="nl-NL" sz="1800" dirty="0">
                <a:solidFill>
                  <a:srgbClr val="000000"/>
                </a:solidFill>
                <a:latin typeface="Arial" panose="020B0604020202020204" pitchFamily="34" charset="0"/>
              </a:rPr>
              <a:t>Welkom bij het</a:t>
            </a:r>
          </a:p>
          <a:p>
            <a:pPr algn="l"/>
            <a:r>
              <a:rPr lang="nl-NL" sz="1800" dirty="0">
                <a:solidFill>
                  <a:srgbClr val="000000"/>
                </a:solidFill>
                <a:latin typeface="Arial" panose="020B0604020202020204" pitchFamily="34" charset="0"/>
              </a:rPr>
              <a:t>v</a:t>
            </a:r>
            <a:r>
              <a:rPr lang="nl-NL" sz="1800">
                <a:solidFill>
                  <a:srgbClr val="000000"/>
                </a:solidFill>
                <a:latin typeface="Arial" panose="020B0604020202020204" pitchFamily="34" charset="0"/>
              </a:rPr>
              <a:t>erdiepingsprogramma</a:t>
            </a:r>
            <a:endParaRPr lang="nl-NL" sz="1800" dirty="0">
              <a:solidFill>
                <a:srgbClr val="000000"/>
              </a:solidFill>
              <a:latin typeface="Arial" panose="020B0604020202020204" pitchFamily="34" charset="0"/>
            </a:endParaRPr>
          </a:p>
          <a:p>
            <a:pPr algn="l"/>
            <a:r>
              <a:rPr lang="nl-NL" sz="1800" dirty="0">
                <a:solidFill>
                  <a:srgbClr val="000000"/>
                </a:solidFill>
                <a:latin typeface="Arial" panose="020B0604020202020204" pitchFamily="34" charset="0"/>
              </a:rPr>
              <a:t>Liefhebben en dienen:</a:t>
            </a:r>
          </a:p>
          <a:p>
            <a:pPr algn="l"/>
            <a:r>
              <a:rPr lang="nl-NL" sz="1800">
                <a:latin typeface="Arial"/>
              </a:rPr>
              <a:t>Kwetsbaarheid delen</a:t>
            </a:r>
            <a:endParaRPr lang="nl-NL" sz="1800" dirty="0">
              <a:latin typeface="Arial"/>
            </a:endParaRPr>
          </a:p>
          <a:p>
            <a:pPr algn="l"/>
            <a:br>
              <a:rPr lang="nl-NL" dirty="0"/>
            </a:br>
            <a:endParaRPr lang="nl-NL" dirty="0"/>
          </a:p>
        </p:txBody>
      </p:sp>
    </p:spTree>
    <p:extLst>
      <p:ext uri="{BB962C8B-B14F-4D97-AF65-F5344CB8AC3E}">
        <p14:creationId xmlns:p14="http://schemas.microsoft.com/office/powerpoint/2010/main" val="2521911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0CE85-15C1-4B1C-E278-7E655F054BE0}"/>
              </a:ext>
            </a:extLst>
          </p:cNvPr>
          <p:cNvSpPr>
            <a:spLocks noGrp="1"/>
          </p:cNvSpPr>
          <p:nvPr>
            <p:ph type="title"/>
          </p:nvPr>
        </p:nvSpPr>
        <p:spPr>
          <a:xfrm>
            <a:off x="313200" y="206375"/>
            <a:ext cx="7744800" cy="572700"/>
          </a:xfrm>
        </p:spPr>
        <p:txBody>
          <a:bodyPr/>
          <a:lstStyle/>
          <a:p>
            <a:r>
              <a:rPr lang="en-US" dirty="0" err="1"/>
              <a:t>Reisgidsvideo</a:t>
            </a:r>
            <a:r>
              <a:rPr lang="en-US" dirty="0"/>
              <a:t> 1:</a:t>
            </a:r>
            <a:br>
              <a:rPr lang="en-US" dirty="0"/>
            </a:br>
            <a:r>
              <a:rPr lang="en-US" dirty="0" err="1"/>
              <a:t>Draaglast</a:t>
            </a:r>
            <a:r>
              <a:rPr lang="en-US" dirty="0"/>
              <a:t>, </a:t>
            </a:r>
            <a:r>
              <a:rPr lang="en-US" dirty="0" err="1"/>
              <a:t>draagkracht</a:t>
            </a:r>
            <a:r>
              <a:rPr lang="en-US" dirty="0"/>
              <a:t> </a:t>
            </a:r>
            <a:r>
              <a:rPr lang="en-US" dirty="0" err="1"/>
              <a:t>en</a:t>
            </a:r>
            <a:r>
              <a:rPr lang="en-US" dirty="0"/>
              <a:t> </a:t>
            </a:r>
            <a:r>
              <a:rPr lang="en-US" dirty="0" err="1"/>
              <a:t>kwetsbaarheid</a:t>
            </a:r>
            <a:endParaRPr lang="nl-NL" dirty="0" err="1"/>
          </a:p>
        </p:txBody>
      </p:sp>
      <p:pic>
        <p:nvPicPr>
          <p:cNvPr id="6" name="Online Media 5" title="Module 2 Reisgidsvideo 1 - 'draaglast, draagkracht en kwetsbaarheid'">
            <a:hlinkClick r:id="" action="ppaction://noaction"/>
            <a:extLst>
              <a:ext uri="{FF2B5EF4-FFF2-40B4-BE49-F238E27FC236}">
                <a16:creationId xmlns:a16="http://schemas.microsoft.com/office/drawing/2014/main" id="{A0A8008C-FBD0-D6EB-C23D-F876180D1A04}"/>
              </a:ext>
            </a:extLst>
          </p:cNvPr>
          <p:cNvPicPr>
            <a:picLocks noRot="1" noChangeAspect="1"/>
          </p:cNvPicPr>
          <p:nvPr>
            <a:videoFile r:link="rId1"/>
          </p:nvPr>
        </p:nvPicPr>
        <p:blipFill>
          <a:blip r:embed="rId3"/>
          <a:stretch>
            <a:fillRect/>
          </a:stretch>
        </p:blipFill>
        <p:spPr>
          <a:xfrm>
            <a:off x="312438" y="1411950"/>
            <a:ext cx="6090638" cy="3457191"/>
          </a:xfrm>
          <a:prstGeom prst="rect">
            <a:avLst/>
          </a:prstGeom>
        </p:spPr>
      </p:pic>
      <p:sp>
        <p:nvSpPr>
          <p:cNvPr id="5" name="TextBox 4">
            <a:extLst>
              <a:ext uri="{FF2B5EF4-FFF2-40B4-BE49-F238E27FC236}">
                <a16:creationId xmlns:a16="http://schemas.microsoft.com/office/drawing/2014/main" id="{32587968-C1E1-9591-D1EE-15D779C1F92F}"/>
              </a:ext>
            </a:extLst>
          </p:cNvPr>
          <p:cNvSpPr txBox="1"/>
          <p:nvPr/>
        </p:nvSpPr>
        <p:spPr>
          <a:xfrm>
            <a:off x="6640528" y="4275912"/>
            <a:ext cx="232786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Geen video zichtbaar? Klik hier!</a:t>
            </a:r>
            <a:endParaRPr lang="en-US" dirty="0"/>
          </a:p>
        </p:txBody>
      </p:sp>
    </p:spTree>
    <p:extLst>
      <p:ext uri="{BB962C8B-B14F-4D97-AF65-F5344CB8AC3E}">
        <p14:creationId xmlns:p14="http://schemas.microsoft.com/office/powerpoint/2010/main" val="2739601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9A5B5-940D-69B9-E5A1-A59F08F01FA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1172FA2-3A95-65F1-3DE2-23CB448E7943}"/>
              </a:ext>
            </a:extLst>
          </p:cNvPr>
          <p:cNvSpPr>
            <a:spLocks noGrp="1"/>
          </p:cNvSpPr>
          <p:nvPr>
            <p:ph type="title"/>
          </p:nvPr>
        </p:nvSpPr>
        <p:spPr>
          <a:xfrm>
            <a:off x="313200" y="206375"/>
            <a:ext cx="7744800" cy="572700"/>
          </a:xfrm>
        </p:spPr>
        <p:txBody>
          <a:bodyPr/>
          <a:lstStyle/>
          <a:p>
            <a:r>
              <a:rPr lang="en-US" dirty="0" err="1"/>
              <a:t>Reisgidsvideo</a:t>
            </a:r>
            <a:r>
              <a:rPr lang="en-US" dirty="0"/>
              <a:t> 2:</a:t>
            </a:r>
            <a:br>
              <a:rPr lang="en-US" dirty="0"/>
            </a:br>
            <a:r>
              <a:rPr lang="en-US" dirty="0" err="1"/>
              <a:t>Kwetsbaarheid</a:t>
            </a:r>
            <a:r>
              <a:rPr lang="en-US" dirty="0"/>
              <a:t> </a:t>
            </a:r>
            <a:r>
              <a:rPr lang="en-US" dirty="0" err="1"/>
              <a:t>en</a:t>
            </a:r>
            <a:r>
              <a:rPr lang="en-US" dirty="0"/>
              <a:t> </a:t>
            </a:r>
            <a:r>
              <a:rPr lang="en-US" dirty="0" err="1"/>
              <a:t>nabijheid</a:t>
            </a:r>
            <a:r>
              <a:rPr lang="en-US" dirty="0"/>
              <a:t>: </a:t>
            </a:r>
            <a:r>
              <a:rPr lang="en-US" dirty="0" err="1"/>
              <a:t>een</a:t>
            </a:r>
            <a:r>
              <a:rPr lang="en-US" dirty="0"/>
              <a:t> </a:t>
            </a:r>
            <a:r>
              <a:rPr lang="en-US" dirty="0" err="1"/>
              <a:t>oefening</a:t>
            </a:r>
            <a:endParaRPr lang="nl-NL" dirty="0" err="1"/>
          </a:p>
        </p:txBody>
      </p:sp>
      <p:pic>
        <p:nvPicPr>
          <p:cNvPr id="5" name="Online Media 4" title="Module 2 Reisgidsvideo 2 - 'kwetsbaarheid en nabijheid: een oefening'">
            <a:hlinkClick r:id="" action="ppaction://noaction"/>
            <a:extLst>
              <a:ext uri="{FF2B5EF4-FFF2-40B4-BE49-F238E27FC236}">
                <a16:creationId xmlns:a16="http://schemas.microsoft.com/office/drawing/2014/main" id="{CA7E3D11-E0FE-1E96-38C2-C963DDBECE5D}"/>
              </a:ext>
            </a:extLst>
          </p:cNvPr>
          <p:cNvPicPr>
            <a:picLocks noRot="1" noChangeAspect="1"/>
          </p:cNvPicPr>
          <p:nvPr>
            <a:videoFile r:link="rId1"/>
          </p:nvPr>
        </p:nvPicPr>
        <p:blipFill>
          <a:blip r:embed="rId3"/>
          <a:stretch>
            <a:fillRect/>
          </a:stretch>
        </p:blipFill>
        <p:spPr>
          <a:xfrm>
            <a:off x="219762" y="1441106"/>
            <a:ext cx="6140451" cy="3435180"/>
          </a:xfrm>
          <a:prstGeom prst="rect">
            <a:avLst/>
          </a:prstGeom>
        </p:spPr>
      </p:pic>
      <p:sp>
        <p:nvSpPr>
          <p:cNvPr id="3" name="TextBox 2">
            <a:extLst>
              <a:ext uri="{FF2B5EF4-FFF2-40B4-BE49-F238E27FC236}">
                <a16:creationId xmlns:a16="http://schemas.microsoft.com/office/drawing/2014/main" id="{ADCD89B9-574D-013A-5B37-F0177E0D0D69}"/>
              </a:ext>
            </a:extLst>
          </p:cNvPr>
          <p:cNvSpPr txBox="1"/>
          <p:nvPr/>
        </p:nvSpPr>
        <p:spPr>
          <a:xfrm>
            <a:off x="6677283" y="4373927"/>
            <a:ext cx="36755" cy="367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65F9057B-6E97-AFE0-7AE0-6FA6F9013621}"/>
              </a:ext>
            </a:extLst>
          </p:cNvPr>
          <p:cNvSpPr txBox="1"/>
          <p:nvPr/>
        </p:nvSpPr>
        <p:spPr>
          <a:xfrm>
            <a:off x="6665031" y="4226904"/>
            <a:ext cx="22420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Geen video zichtbaar? Klik hier!</a:t>
            </a:r>
            <a:endParaRPr lang="en-US" dirty="0"/>
          </a:p>
        </p:txBody>
      </p:sp>
    </p:spTree>
    <p:extLst>
      <p:ext uri="{BB962C8B-B14F-4D97-AF65-F5344CB8AC3E}">
        <p14:creationId xmlns:p14="http://schemas.microsoft.com/office/powerpoint/2010/main" val="3968434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847FD-DA86-3AE3-575A-31E8DEDCFFA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75715B4-2DAF-9E79-56D5-3B5AB95252F9}"/>
              </a:ext>
            </a:extLst>
          </p:cNvPr>
          <p:cNvSpPr>
            <a:spLocks noGrp="1"/>
          </p:cNvSpPr>
          <p:nvPr>
            <p:ph type="title"/>
          </p:nvPr>
        </p:nvSpPr>
        <p:spPr>
          <a:xfrm>
            <a:off x="313200" y="206375"/>
            <a:ext cx="7744800" cy="572700"/>
          </a:xfrm>
        </p:spPr>
        <p:txBody>
          <a:bodyPr/>
          <a:lstStyle/>
          <a:p>
            <a:r>
              <a:rPr lang="nl-NL"/>
              <a:t>Reisgidsvideo 3: kwetsbaarheid delen: 'er zijn'</a:t>
            </a:r>
            <a:br>
              <a:rPr lang="nl-NL" dirty="0"/>
            </a:br>
            <a:endParaRPr lang="nl-NL"/>
          </a:p>
        </p:txBody>
      </p:sp>
      <p:pic>
        <p:nvPicPr>
          <p:cNvPr id="5" name="Online Media 4" title="Module 2 Reisgidsvideo 3 - 'kwetsbaarheid delen: 'er zijn'">
            <a:hlinkClick r:id="" action="ppaction://noaction"/>
            <a:extLst>
              <a:ext uri="{FF2B5EF4-FFF2-40B4-BE49-F238E27FC236}">
                <a16:creationId xmlns:a16="http://schemas.microsoft.com/office/drawing/2014/main" id="{9BF94D70-27AE-5065-F48B-A8C61E3F3C53}"/>
              </a:ext>
            </a:extLst>
          </p:cNvPr>
          <p:cNvPicPr>
            <a:picLocks noRot="1" noChangeAspect="1"/>
          </p:cNvPicPr>
          <p:nvPr>
            <a:videoFile r:link="rId1"/>
          </p:nvPr>
        </p:nvPicPr>
        <p:blipFill>
          <a:blip r:embed="rId3"/>
          <a:stretch>
            <a:fillRect/>
          </a:stretch>
        </p:blipFill>
        <p:spPr>
          <a:xfrm>
            <a:off x="405113" y="1371600"/>
            <a:ext cx="6132727" cy="3504685"/>
          </a:xfrm>
          <a:prstGeom prst="rect">
            <a:avLst/>
          </a:prstGeom>
        </p:spPr>
      </p:pic>
      <p:sp>
        <p:nvSpPr>
          <p:cNvPr id="3" name="TextBox 2">
            <a:extLst>
              <a:ext uri="{FF2B5EF4-FFF2-40B4-BE49-F238E27FC236}">
                <a16:creationId xmlns:a16="http://schemas.microsoft.com/office/drawing/2014/main" id="{AD91B422-C46D-B1CE-D157-ECD00DAA6F7B}"/>
              </a:ext>
            </a:extLst>
          </p:cNvPr>
          <p:cNvSpPr txBox="1"/>
          <p:nvPr/>
        </p:nvSpPr>
        <p:spPr>
          <a:xfrm>
            <a:off x="6726291" y="4288163"/>
            <a:ext cx="225434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Geen video zichtbaar? Klik hier!</a:t>
            </a:r>
            <a:endParaRPr lang="en-US" dirty="0"/>
          </a:p>
        </p:txBody>
      </p:sp>
    </p:spTree>
    <p:extLst>
      <p:ext uri="{BB962C8B-B14F-4D97-AF65-F5344CB8AC3E}">
        <p14:creationId xmlns:p14="http://schemas.microsoft.com/office/powerpoint/2010/main" val="899151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5635C25-3F7B-7A27-4E51-88022C38DF7F}"/>
              </a:ext>
            </a:extLst>
          </p:cNvPr>
          <p:cNvSpPr>
            <a:spLocks noGrp="1"/>
          </p:cNvSpPr>
          <p:nvPr>
            <p:ph type="title"/>
          </p:nvPr>
        </p:nvSpPr>
        <p:spPr/>
        <p:txBody>
          <a:bodyPr/>
          <a:lstStyle/>
          <a:p>
            <a:r>
              <a:rPr lang="nl-NL" dirty="0"/>
              <a:t>Reisgids 1: draaglast, draagkracht en kwetsbaarheid </a:t>
            </a:r>
            <a:br>
              <a:rPr lang="nl-NL" dirty="0"/>
            </a:br>
            <a:r>
              <a:rPr lang="nl-NL"/>
              <a:t>Teamweegschaal</a:t>
            </a:r>
            <a:endParaRPr lang="nl-NL" dirty="0"/>
          </a:p>
        </p:txBody>
      </p:sp>
      <p:pic>
        <p:nvPicPr>
          <p:cNvPr id="8" name="Afbeelding 7">
            <a:extLst>
              <a:ext uri="{FF2B5EF4-FFF2-40B4-BE49-F238E27FC236}">
                <a16:creationId xmlns:a16="http://schemas.microsoft.com/office/drawing/2014/main" id="{2A6A61F6-0789-97CD-4377-45777467D341}"/>
              </a:ext>
            </a:extLst>
          </p:cNvPr>
          <p:cNvPicPr>
            <a:picLocks noChangeAspect="1"/>
          </p:cNvPicPr>
          <p:nvPr/>
        </p:nvPicPr>
        <p:blipFill>
          <a:blip r:embed="rId2"/>
          <a:srcRect/>
          <a:stretch/>
        </p:blipFill>
        <p:spPr>
          <a:xfrm>
            <a:off x="3959603" y="2264640"/>
            <a:ext cx="1224794" cy="1031405"/>
          </a:xfrm>
          <a:prstGeom prst="rect">
            <a:avLst/>
          </a:prstGeom>
        </p:spPr>
      </p:pic>
      <p:pic>
        <p:nvPicPr>
          <p:cNvPr id="3" name="Picture 2">
            <a:extLst>
              <a:ext uri="{FF2B5EF4-FFF2-40B4-BE49-F238E27FC236}">
                <a16:creationId xmlns:a16="http://schemas.microsoft.com/office/drawing/2014/main" id="{3193B091-B9BD-F820-6BC2-75DEFD84BA7B}"/>
              </a:ext>
            </a:extLst>
          </p:cNvPr>
          <p:cNvPicPr>
            <a:picLocks noChangeAspect="1"/>
          </p:cNvPicPr>
          <p:nvPr/>
        </p:nvPicPr>
        <p:blipFill>
          <a:blip r:embed="rId3"/>
          <a:stretch>
            <a:fillRect/>
          </a:stretch>
        </p:blipFill>
        <p:spPr>
          <a:xfrm>
            <a:off x="2177751" y="1282529"/>
            <a:ext cx="4780777" cy="3180834"/>
          </a:xfrm>
          <a:prstGeom prst="rect">
            <a:avLst/>
          </a:prstGeom>
        </p:spPr>
      </p:pic>
    </p:spTree>
    <p:extLst>
      <p:ext uri="{BB962C8B-B14F-4D97-AF65-F5344CB8AC3E}">
        <p14:creationId xmlns:p14="http://schemas.microsoft.com/office/powerpoint/2010/main" val="3144246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dirty="0"/>
              <a:t>Route</a:t>
            </a:r>
          </a:p>
        </p:txBody>
      </p:sp>
      <p:pic>
        <p:nvPicPr>
          <p:cNvPr id="3" name="Afbeelding 2" descr="Afbeelding met tekst, schermopname, lijn, Perceel&#10;&#10;Automatisch gegenereerde beschrijving">
            <a:extLst>
              <a:ext uri="{FF2B5EF4-FFF2-40B4-BE49-F238E27FC236}">
                <a16:creationId xmlns:a16="http://schemas.microsoft.com/office/drawing/2014/main" id="{C746F139-FFBC-753B-5DB6-E0368973FB9F}"/>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a:t>Stellingenspel kwetsbaarheid</a:t>
            </a:r>
            <a:endParaRPr lang="nl-NL" dirty="0"/>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fontAlgn="base">
              <a:buNone/>
            </a:pPr>
            <a:r>
              <a:rPr lang="nl-NL" sz="1600" b="0">
                <a:solidFill>
                  <a:srgbClr val="000000"/>
                </a:solidFill>
              </a:rPr>
              <a:t>Als je je in een kwetsbare positie bevindt, is het belangrijk om zo snel mogelijk de kwetsbare situatie op te lossen. </a:t>
            </a:r>
            <a:endParaRPr lang="nl-NL" sz="1600" b="0" i="0" u="none" strike="noStrike">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6984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a:t>Stellingenspel kwetsbaarheid</a:t>
            </a:r>
            <a:endParaRPr lang="nl-NL" dirty="0"/>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fontAlgn="base">
              <a:buNone/>
            </a:pPr>
            <a:r>
              <a:rPr lang="nl-NL" sz="1600" b="0">
                <a:solidFill>
                  <a:srgbClr val="000000"/>
                </a:solidFill>
              </a:rPr>
              <a:t>Het grijpt me erg aan als ik het verhaal hoor van iemand in een kwetsbare positie. </a:t>
            </a:r>
            <a:endParaRPr lang="nl-NL" sz="1600" b="0" i="0" u="none" strike="noStrike" dirty="0">
              <a:solidFill>
                <a:srgbClr val="000000"/>
              </a:solidFill>
              <a:effectLst/>
            </a:endParaRPr>
          </a:p>
          <a:p>
            <a:pPr marL="457200" rtl="0" fontAlgn="base">
              <a:spcBef>
                <a:spcPts val="0"/>
              </a:spcBef>
              <a:spcAft>
                <a:spcPts val="0"/>
              </a:spcAft>
              <a:buFont typeface="+mj-lt"/>
              <a:buAutoNum type="arabicPeriod" startAt="2"/>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4623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a:t>Stellingenspel kwetsbaarheid</a:t>
            </a:r>
            <a:endParaRPr lang="nl-NL" dirty="0"/>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fontAlgn="base">
              <a:buNone/>
            </a:pPr>
            <a:r>
              <a:rPr lang="nl-NL" sz="1600" b="0">
                <a:solidFill>
                  <a:srgbClr val="000000"/>
                </a:solidFill>
              </a:rPr>
              <a:t>Ik</a:t>
            </a:r>
            <a:r>
              <a:rPr lang="nl-NL" sz="1600" b="0" i="0" u="none" strike="noStrike">
                <a:solidFill>
                  <a:srgbClr val="000000"/>
                </a:solidFill>
                <a:effectLst/>
              </a:rPr>
              <a:t> </a:t>
            </a:r>
            <a:r>
              <a:rPr lang="nl-NL" sz="1600" b="0">
                <a:solidFill>
                  <a:srgbClr val="000000"/>
                </a:solidFill>
              </a:rPr>
              <a:t>deel niet gemakkelijk over waar ik zelf kwetsbaarheid ervaar</a:t>
            </a:r>
            <a:r>
              <a:rPr lang="nl-NL" sz="1600" b="0" i="0" u="none" strike="noStrike">
                <a:solidFill>
                  <a:srgbClr val="000000"/>
                </a:solidFill>
                <a:effectLst/>
              </a:rPr>
              <a:t>.</a:t>
            </a:r>
          </a:p>
          <a:p>
            <a:pPr marL="139700" indent="0">
              <a:lnSpc>
                <a:spcPct val="114999"/>
              </a:lnSpc>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Arial"/>
              <a:buAutoNum type="arabicPeriod" startAt="3"/>
            </a:pPr>
            <a:endParaRPr lang="nl-NL" b="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2328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a:t>Stellingenspel kwetsbaarheid</a:t>
            </a:r>
            <a:endParaRPr lang="nl-NL" dirty="0"/>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fontAlgn="base">
              <a:buNone/>
            </a:pPr>
            <a:r>
              <a:rPr lang="nl-NL" sz="1600" b="0">
                <a:solidFill>
                  <a:srgbClr val="000000"/>
                </a:solidFill>
              </a:rPr>
              <a:t>Ik wil best naast een ander in een kwetsbare positie staan, maar hij of zij moet zelf ook </a:t>
            </a:r>
            <a:r>
              <a:rPr lang="nl-NL" sz="1600" b="0" i="0" u="none" strike="noStrike">
                <a:solidFill>
                  <a:srgbClr val="000000"/>
                </a:solidFill>
                <a:effectLst/>
              </a:rPr>
              <a:t>verantwoordelijkheid </a:t>
            </a:r>
            <a:r>
              <a:rPr lang="nl-NL" sz="1600" b="0">
                <a:solidFill>
                  <a:srgbClr val="000000"/>
                </a:solidFill>
              </a:rPr>
              <a:t>nemen </a:t>
            </a:r>
            <a:r>
              <a:rPr lang="nl-NL" sz="1600" b="0" i="0" u="none" strike="noStrike">
                <a:solidFill>
                  <a:srgbClr val="000000"/>
                </a:solidFill>
                <a:effectLst/>
              </a:rPr>
              <a:t>om </a:t>
            </a:r>
            <a:r>
              <a:rPr lang="nl-NL" sz="1600" b="0">
                <a:solidFill>
                  <a:srgbClr val="000000"/>
                </a:solidFill>
              </a:rPr>
              <a:t>eruit </a:t>
            </a:r>
            <a:r>
              <a:rPr lang="nl-NL" sz="1600" b="0" i="0" u="none" strike="noStrike">
                <a:solidFill>
                  <a:srgbClr val="000000"/>
                </a:solidFill>
                <a:effectLst/>
              </a:rPr>
              <a:t>te </a:t>
            </a:r>
            <a:r>
              <a:rPr lang="nl-NL" sz="1600" b="0">
                <a:solidFill>
                  <a:srgbClr val="000000"/>
                </a:solidFill>
              </a:rPr>
              <a:t>komen</a:t>
            </a:r>
            <a:r>
              <a:rPr lang="nl-NL" sz="1600" b="0" i="0" u="none" strike="noStrike">
                <a:solidFill>
                  <a:srgbClr val="000000"/>
                </a:solidFill>
                <a:effectLst/>
              </a:rPr>
              <a:t>.</a:t>
            </a:r>
          </a:p>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8226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a:t>Stellingenspel kwetsbaarheid delen</a:t>
            </a:r>
            <a:endParaRPr lang="nl-NL" dirty="0"/>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fontAlgn="base">
              <a:buNone/>
            </a:pPr>
            <a:r>
              <a:rPr lang="nl-NL" sz="1600" b="0">
                <a:solidFill>
                  <a:srgbClr val="000000"/>
                </a:solidFill>
              </a:rPr>
              <a:t>De balans tussen de draagkracht </a:t>
            </a:r>
            <a:r>
              <a:rPr lang="nl-NL" sz="1600" b="0" i="0" u="none" strike="noStrike">
                <a:solidFill>
                  <a:srgbClr val="000000"/>
                </a:solidFill>
                <a:effectLst/>
              </a:rPr>
              <a:t>in </a:t>
            </a:r>
            <a:r>
              <a:rPr lang="nl-NL" sz="1600" b="0">
                <a:solidFill>
                  <a:srgbClr val="000000"/>
                </a:solidFill>
              </a:rPr>
              <a:t>mijn leven (bijvoorbeeld genoeg energie) en </a:t>
            </a:r>
            <a:r>
              <a:rPr lang="nl-NL" sz="1600" b="0" i="0" u="none" strike="noStrike">
                <a:solidFill>
                  <a:srgbClr val="000000"/>
                </a:solidFill>
                <a:effectLst/>
              </a:rPr>
              <a:t>de </a:t>
            </a:r>
            <a:r>
              <a:rPr lang="nl-NL" sz="1600" b="0">
                <a:solidFill>
                  <a:srgbClr val="000000"/>
                </a:solidFill>
              </a:rPr>
              <a:t>draaglast (bijvoorbeeld mantelzorger zijn) kan </a:t>
            </a:r>
            <a:r>
              <a:rPr lang="nl-NL" sz="1600" b="0" u="none" strike="noStrike">
                <a:solidFill>
                  <a:srgbClr val="000000"/>
                </a:solidFill>
                <a:effectLst/>
              </a:rPr>
              <a:t>ik </a:t>
            </a:r>
            <a:r>
              <a:rPr lang="nl-NL" sz="1600" b="0">
                <a:solidFill>
                  <a:srgbClr val="000000"/>
                </a:solidFill>
              </a:rPr>
              <a:t>goed zelf regelen.</a:t>
            </a:r>
            <a:endParaRPr lang="nl-NL" sz="1600"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8954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a:t>Kompas 2: Luisterlied 'Niemand kan blijven'</a:t>
            </a:r>
            <a:endParaRPr lang="nl-NL" dirty="0"/>
          </a:p>
        </p:txBody>
      </p:sp>
      <p:pic>
        <p:nvPicPr>
          <p:cNvPr id="5" name="Afbeelding 4" descr="Afbeelding met zwart, duisternis&#10;&#10;Automatisch gegenereerde beschrijving">
            <a:extLst>
              <a:ext uri="{FF2B5EF4-FFF2-40B4-BE49-F238E27FC236}">
                <a16:creationId xmlns:a16="http://schemas.microsoft.com/office/drawing/2014/main" id="{9F8EA287-9F01-F52E-AEAC-A94D11DCA864}"/>
              </a:ext>
            </a:extLst>
          </p:cNvPr>
          <p:cNvPicPr>
            <a:picLocks noChangeAspect="1"/>
          </p:cNvPicPr>
          <p:nvPr/>
        </p:nvPicPr>
        <p:blipFill>
          <a:blip r:embed="rId3"/>
          <a:stretch>
            <a:fillRect/>
          </a:stretch>
        </p:blipFill>
        <p:spPr>
          <a:xfrm>
            <a:off x="3959603" y="2156605"/>
            <a:ext cx="1224794" cy="1247475"/>
          </a:xfrm>
          <a:prstGeom prst="rect">
            <a:avLst/>
          </a:prstGeom>
        </p:spPr>
      </p:pic>
      <p:pic>
        <p:nvPicPr>
          <p:cNvPr id="3" name="Online Media 2" title="Niemand Kan Blijven">
            <a:hlinkClick r:id="" action="ppaction://noaction"/>
            <a:extLst>
              <a:ext uri="{FF2B5EF4-FFF2-40B4-BE49-F238E27FC236}">
                <a16:creationId xmlns:a16="http://schemas.microsoft.com/office/drawing/2014/main" id="{EAA5F568-FBC5-D425-0F04-DAC2668FAC1A}"/>
              </a:ext>
            </a:extLst>
          </p:cNvPr>
          <p:cNvPicPr>
            <a:picLocks noRot="1" noChangeAspect="1"/>
          </p:cNvPicPr>
          <p:nvPr>
            <a:videoFile r:link="rId1"/>
          </p:nvPr>
        </p:nvPicPr>
        <p:blipFill>
          <a:blip r:embed="rId4"/>
          <a:stretch>
            <a:fillRect/>
          </a:stretch>
        </p:blipFill>
        <p:spPr>
          <a:xfrm>
            <a:off x="2199502" y="776931"/>
            <a:ext cx="5115698" cy="3852219"/>
          </a:xfrm>
          <a:prstGeom prst="rect">
            <a:avLst/>
          </a:prstGeom>
        </p:spPr>
      </p:pic>
    </p:spTree>
    <p:extLst>
      <p:ext uri="{BB962C8B-B14F-4D97-AF65-F5344CB8AC3E}">
        <p14:creationId xmlns:p14="http://schemas.microsoft.com/office/powerpoint/2010/main" val="3876938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DF5F8-F935-2FCA-996A-CAC1A182D75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CF4DA0-21E9-5B8A-B65C-3ACEF297BA2E}"/>
              </a:ext>
            </a:extLst>
          </p:cNvPr>
          <p:cNvSpPr>
            <a:spLocks noGrp="1"/>
          </p:cNvSpPr>
          <p:nvPr>
            <p:ph type="title"/>
          </p:nvPr>
        </p:nvSpPr>
        <p:spPr/>
        <p:txBody>
          <a:bodyPr/>
          <a:lstStyle/>
          <a:p>
            <a:r>
              <a:rPr lang="nl-NL"/>
              <a:t>Kompas 2: luisterlied 'Niemand kan blijven'</a:t>
            </a:r>
            <a:endParaRPr lang="nl-NL" dirty="0"/>
          </a:p>
        </p:txBody>
      </p:sp>
      <p:sp>
        <p:nvSpPr>
          <p:cNvPr id="7" name="TextBox 6">
            <a:extLst>
              <a:ext uri="{FF2B5EF4-FFF2-40B4-BE49-F238E27FC236}">
                <a16:creationId xmlns:a16="http://schemas.microsoft.com/office/drawing/2014/main" id="{2F79F249-A831-D3EB-D7B7-5A65DC44A2EA}"/>
              </a:ext>
            </a:extLst>
          </p:cNvPr>
          <p:cNvSpPr txBox="1"/>
          <p:nvPr/>
        </p:nvSpPr>
        <p:spPr>
          <a:xfrm>
            <a:off x="553487" y="687000"/>
            <a:ext cx="254289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[chorus]</a:t>
            </a:r>
            <a:endParaRPr lang="en-US" sz="1000" dirty="0"/>
          </a:p>
          <a:p>
            <a:r>
              <a:rPr lang="en-US" sz="1000" dirty="0" err="1"/>
              <a:t>Niets</a:t>
            </a:r>
            <a:r>
              <a:rPr lang="en-US" sz="1000" dirty="0"/>
              <a:t> is </a:t>
            </a:r>
            <a:r>
              <a:rPr lang="en-US" sz="1000" dirty="0" err="1"/>
              <a:t>te</a:t>
            </a:r>
            <a:r>
              <a:rPr lang="en-US" sz="1000" dirty="0"/>
              <a:t> </a:t>
            </a:r>
            <a:r>
              <a:rPr lang="en-US" sz="1000" dirty="0" err="1"/>
              <a:t>veel</a:t>
            </a:r>
            <a:endParaRPr lang="en-US" sz="1000" dirty="0"/>
          </a:p>
          <a:p>
            <a:r>
              <a:rPr lang="en-US" sz="1000" dirty="0" err="1"/>
              <a:t>Niets</a:t>
            </a:r>
            <a:r>
              <a:rPr lang="en-US" sz="1000" dirty="0"/>
              <a:t> is </a:t>
            </a:r>
            <a:r>
              <a:rPr lang="en-US" sz="1000" dirty="0" err="1"/>
              <a:t>te</a:t>
            </a:r>
            <a:r>
              <a:rPr lang="en-US" sz="1000" dirty="0"/>
              <a:t> </a:t>
            </a:r>
            <a:r>
              <a:rPr lang="en-US" sz="1000" dirty="0" err="1"/>
              <a:t>groot</a:t>
            </a:r>
            <a:endParaRPr lang="en-US" sz="1000" dirty="0"/>
          </a:p>
          <a:p>
            <a:r>
              <a:rPr lang="en-US" sz="1000" dirty="0" err="1"/>
              <a:t>Niets</a:t>
            </a:r>
            <a:r>
              <a:rPr lang="en-US" sz="1000" dirty="0"/>
              <a:t> is </a:t>
            </a:r>
            <a:r>
              <a:rPr lang="en-US" sz="1000" dirty="0" err="1"/>
              <a:t>te</a:t>
            </a:r>
            <a:r>
              <a:rPr lang="en-US" sz="1000" dirty="0"/>
              <a:t> </a:t>
            </a:r>
            <a:r>
              <a:rPr lang="en-US" sz="1000" dirty="0" err="1"/>
              <a:t>mooi</a:t>
            </a:r>
            <a:endParaRPr lang="en-US" sz="1000" dirty="0"/>
          </a:p>
          <a:p>
            <a:r>
              <a:rPr lang="en-US" sz="1000" dirty="0"/>
              <a:t>Niemand </a:t>
            </a:r>
            <a:r>
              <a:rPr lang="en-US" sz="1000" dirty="0" err="1"/>
              <a:t>kan</a:t>
            </a:r>
            <a:r>
              <a:rPr lang="en-US" sz="1000" dirty="0"/>
              <a:t> </a:t>
            </a:r>
            <a:r>
              <a:rPr lang="en-US" sz="1000" dirty="0" err="1"/>
              <a:t>blijven</a:t>
            </a:r>
            <a:endParaRPr lang="en-US" sz="1000" dirty="0"/>
          </a:p>
          <a:p>
            <a:r>
              <a:rPr lang="en-US" sz="1000" dirty="0" err="1"/>
              <a:t>Liever</a:t>
            </a:r>
            <a:r>
              <a:rPr lang="en-US" sz="1000" dirty="0"/>
              <a:t> </a:t>
            </a:r>
            <a:r>
              <a:rPr lang="en-US" sz="1000" dirty="0" err="1"/>
              <a:t>bij</a:t>
            </a:r>
            <a:r>
              <a:rPr lang="en-US" sz="1000" dirty="0"/>
              <a:t> </a:t>
            </a:r>
            <a:r>
              <a:rPr lang="en-US" sz="1000" dirty="0" err="1"/>
              <a:t>jou</a:t>
            </a:r>
            <a:endParaRPr lang="en-US" sz="1000" dirty="0"/>
          </a:p>
          <a:p>
            <a:r>
              <a:rPr lang="en-US" sz="1000" dirty="0" err="1"/>
              <a:t>Liever</a:t>
            </a:r>
            <a:r>
              <a:rPr lang="en-US" sz="1000" dirty="0"/>
              <a:t> </a:t>
            </a:r>
            <a:r>
              <a:rPr lang="en-US" sz="1000" dirty="0" err="1"/>
              <a:t>bij</a:t>
            </a:r>
            <a:r>
              <a:rPr lang="en-US" sz="1000" dirty="0"/>
              <a:t> </a:t>
            </a:r>
            <a:r>
              <a:rPr lang="en-US" sz="1000" dirty="0" err="1"/>
              <a:t>jou</a:t>
            </a:r>
            <a:endParaRPr lang="en-US" sz="1000" dirty="0"/>
          </a:p>
          <a:p>
            <a:endParaRPr lang="en-US" sz="1000" dirty="0"/>
          </a:p>
          <a:p>
            <a:r>
              <a:rPr lang="en-US" sz="1000"/>
              <a:t>[vers 1]</a:t>
            </a:r>
            <a:endParaRPr lang="en-US" sz="1000" dirty="0"/>
          </a:p>
          <a:p>
            <a:r>
              <a:rPr lang="en-US" sz="1000" dirty="0"/>
              <a:t>Er is </a:t>
            </a:r>
            <a:r>
              <a:rPr lang="en-US" sz="1000" dirty="0" err="1"/>
              <a:t>geen</a:t>
            </a:r>
            <a:r>
              <a:rPr lang="en-US" sz="1000" dirty="0"/>
              <a:t> </a:t>
            </a:r>
            <a:r>
              <a:rPr lang="en-US" sz="1000" dirty="0" err="1"/>
              <a:t>boropasi</a:t>
            </a:r>
            <a:r>
              <a:rPr lang="en-US" sz="1000" dirty="0"/>
              <a:t> </a:t>
            </a:r>
            <a:r>
              <a:rPr lang="en-US" sz="1000" dirty="0" err="1"/>
              <a:t>naar</a:t>
            </a:r>
            <a:r>
              <a:rPr lang="en-US" sz="1000" dirty="0"/>
              <a:t> de </a:t>
            </a:r>
            <a:r>
              <a:rPr lang="en-US" sz="1000" dirty="0" err="1"/>
              <a:t>hemel</a:t>
            </a:r>
            <a:endParaRPr lang="en-US" sz="1000" dirty="0"/>
          </a:p>
          <a:p>
            <a:r>
              <a:rPr lang="en-US" sz="1000" dirty="0"/>
              <a:t>Geen </a:t>
            </a:r>
            <a:r>
              <a:rPr lang="en-US" sz="1000" dirty="0" err="1"/>
              <a:t>melodie</a:t>
            </a:r>
            <a:endParaRPr lang="en-US" sz="1000" dirty="0"/>
          </a:p>
          <a:p>
            <a:r>
              <a:rPr lang="en-US" sz="1000" dirty="0"/>
              <a:t>Ik </a:t>
            </a:r>
            <a:r>
              <a:rPr lang="en-US" sz="1000" dirty="0" err="1"/>
              <a:t>blijf</a:t>
            </a:r>
            <a:r>
              <a:rPr lang="en-US" sz="1000" dirty="0"/>
              <a:t> </a:t>
            </a:r>
            <a:r>
              <a:rPr lang="en-US" sz="1000" dirty="0" err="1"/>
              <a:t>staan</a:t>
            </a:r>
            <a:r>
              <a:rPr lang="en-US" sz="1000" dirty="0"/>
              <a:t> maar </a:t>
            </a:r>
            <a:r>
              <a:rPr lang="en-US" sz="1000" dirty="0" err="1"/>
              <a:t>iets</a:t>
            </a:r>
            <a:r>
              <a:rPr lang="en-US" sz="1000" dirty="0"/>
              <a:t> </a:t>
            </a:r>
            <a:r>
              <a:rPr lang="en-US" sz="1000" dirty="0" err="1"/>
              <a:t>wil</a:t>
            </a:r>
            <a:r>
              <a:rPr lang="en-US" sz="1000" dirty="0"/>
              <a:t> </a:t>
            </a:r>
            <a:r>
              <a:rPr lang="en-US" sz="1000" dirty="0" err="1"/>
              <a:t>dat</a:t>
            </a:r>
            <a:r>
              <a:rPr lang="en-US" sz="1000" dirty="0"/>
              <a:t> </a:t>
            </a:r>
            <a:r>
              <a:rPr lang="en-US" sz="1000" dirty="0" err="1"/>
              <a:t>ik</a:t>
            </a:r>
            <a:r>
              <a:rPr lang="en-US" sz="1000" dirty="0"/>
              <a:t> </a:t>
            </a:r>
            <a:r>
              <a:rPr lang="en-US" sz="1000" dirty="0" err="1"/>
              <a:t>meeloop</a:t>
            </a:r>
            <a:endParaRPr lang="en-US" sz="1000" dirty="0"/>
          </a:p>
          <a:p>
            <a:r>
              <a:rPr lang="en-US" sz="1000" dirty="0"/>
              <a:t>Meer hoor </a:t>
            </a:r>
            <a:r>
              <a:rPr lang="en-US" sz="1000" dirty="0" err="1"/>
              <a:t>ik</a:t>
            </a:r>
            <a:r>
              <a:rPr lang="en-US" sz="1000" dirty="0"/>
              <a:t> </a:t>
            </a:r>
            <a:r>
              <a:rPr lang="en-US" sz="1000" dirty="0" err="1"/>
              <a:t>niet</a:t>
            </a:r>
            <a:endParaRPr lang="en-US" sz="1000" dirty="0"/>
          </a:p>
          <a:p>
            <a:r>
              <a:rPr lang="en-US" sz="1000" dirty="0"/>
              <a:t>Oh </a:t>
            </a:r>
            <a:r>
              <a:rPr lang="en-US" sz="1000" dirty="0" err="1"/>
              <a:t>wil</a:t>
            </a:r>
            <a:r>
              <a:rPr lang="en-US" sz="1000" dirty="0"/>
              <a:t> </a:t>
            </a:r>
            <a:r>
              <a:rPr lang="en-US" sz="1000" dirty="0" err="1"/>
              <a:t>hier</a:t>
            </a:r>
            <a:r>
              <a:rPr lang="en-US" sz="1000" dirty="0"/>
              <a:t> nooit </a:t>
            </a:r>
            <a:r>
              <a:rPr lang="en-US" sz="1000" dirty="0" err="1"/>
              <a:t>meer</a:t>
            </a:r>
            <a:r>
              <a:rPr lang="en-US" sz="1000" dirty="0"/>
              <a:t> </a:t>
            </a:r>
            <a:r>
              <a:rPr lang="en-US" sz="1000" dirty="0" err="1"/>
              <a:t>heen</a:t>
            </a:r>
            <a:endParaRPr lang="en-US" sz="1000" dirty="0"/>
          </a:p>
          <a:p>
            <a:r>
              <a:rPr lang="en-US" sz="1000" dirty="0"/>
              <a:t>Nee je </a:t>
            </a:r>
            <a:r>
              <a:rPr lang="en-US" sz="1000" dirty="0" err="1"/>
              <a:t>wil</a:t>
            </a:r>
            <a:r>
              <a:rPr lang="en-US" sz="1000" dirty="0"/>
              <a:t> </a:t>
            </a:r>
            <a:r>
              <a:rPr lang="en-US" sz="1000" dirty="0" err="1"/>
              <a:t>hier</a:t>
            </a:r>
            <a:r>
              <a:rPr lang="en-US" sz="1000" dirty="0"/>
              <a:t> nooit </a:t>
            </a:r>
            <a:r>
              <a:rPr lang="en-US" sz="1000" dirty="0" err="1"/>
              <a:t>meer</a:t>
            </a:r>
            <a:r>
              <a:rPr lang="en-US" sz="1000" dirty="0"/>
              <a:t> </a:t>
            </a:r>
            <a:r>
              <a:rPr lang="en-US" sz="1000" dirty="0" err="1"/>
              <a:t>heen</a:t>
            </a:r>
            <a:endParaRPr lang="en-US" sz="1000" dirty="0"/>
          </a:p>
          <a:p>
            <a:r>
              <a:rPr lang="en-US" sz="1000"/>
              <a:t>God S.O.S., S.O.S. amen</a:t>
            </a:r>
            <a:endParaRPr lang="en-US" sz="1000" dirty="0"/>
          </a:p>
          <a:p>
            <a:r>
              <a:rPr lang="en-US" sz="1000" dirty="0"/>
              <a:t>En ben </a:t>
            </a:r>
            <a:r>
              <a:rPr lang="en-US" sz="1000" dirty="0" err="1"/>
              <a:t>dankbaar</a:t>
            </a:r>
            <a:r>
              <a:rPr lang="en-US" sz="1000" dirty="0"/>
              <a:t> </a:t>
            </a:r>
            <a:r>
              <a:rPr lang="en-US" sz="1000" dirty="0" err="1"/>
              <a:t>dat</a:t>
            </a:r>
            <a:r>
              <a:rPr lang="en-US" sz="1000" dirty="0"/>
              <a:t> </a:t>
            </a:r>
            <a:r>
              <a:rPr lang="en-US" sz="1000" dirty="0" err="1"/>
              <a:t>ik</a:t>
            </a:r>
            <a:r>
              <a:rPr lang="en-US" sz="1000" dirty="0"/>
              <a:t> </a:t>
            </a:r>
            <a:r>
              <a:rPr lang="en-US" sz="1000" dirty="0" err="1"/>
              <a:t>leef</a:t>
            </a:r>
            <a:endParaRPr lang="en-US" sz="1000" dirty="0"/>
          </a:p>
          <a:p>
            <a:r>
              <a:rPr lang="en-US" sz="1000" dirty="0" err="1"/>
              <a:t>Nog</a:t>
            </a:r>
            <a:r>
              <a:rPr lang="en-US" sz="1000" dirty="0"/>
              <a:t> steeds</a:t>
            </a:r>
          </a:p>
          <a:p>
            <a:r>
              <a:rPr lang="en-US" sz="1000" dirty="0" err="1"/>
              <a:t>Drenkeling</a:t>
            </a:r>
            <a:r>
              <a:rPr lang="en-US" sz="1000" dirty="0"/>
              <a:t> op zee</a:t>
            </a:r>
          </a:p>
          <a:p>
            <a:r>
              <a:rPr lang="en-US" sz="1000" dirty="0"/>
              <a:t>En de </a:t>
            </a:r>
            <a:r>
              <a:rPr lang="en-US" sz="1000" dirty="0" err="1"/>
              <a:t>stilte</a:t>
            </a:r>
            <a:r>
              <a:rPr lang="en-US" sz="1000" dirty="0"/>
              <a:t> </a:t>
            </a:r>
            <a:r>
              <a:rPr lang="en-US" sz="1000" dirty="0" err="1"/>
              <a:t>liegt</a:t>
            </a:r>
            <a:r>
              <a:rPr lang="en-US" sz="1000" dirty="0"/>
              <a:t> de </a:t>
            </a:r>
            <a:r>
              <a:rPr lang="en-US" sz="1000" dirty="0" err="1"/>
              <a:t>leegte</a:t>
            </a:r>
            <a:r>
              <a:rPr lang="en-US" sz="1000" dirty="0"/>
              <a:t> </a:t>
            </a:r>
            <a:r>
              <a:rPr lang="en-US" sz="1000" dirty="0" err="1"/>
              <a:t>voor</a:t>
            </a:r>
            <a:endParaRPr lang="en-US" sz="1000" dirty="0"/>
          </a:p>
          <a:p>
            <a:r>
              <a:rPr lang="en-US" sz="1000" dirty="0"/>
              <a:t>Een </a:t>
            </a:r>
            <a:r>
              <a:rPr lang="en-US" sz="1000" dirty="0" err="1"/>
              <a:t>kilte</a:t>
            </a:r>
            <a:r>
              <a:rPr lang="en-US" sz="1000" dirty="0"/>
              <a:t> die </a:t>
            </a:r>
            <a:r>
              <a:rPr lang="en-US" sz="1000" dirty="0" err="1"/>
              <a:t>niemand</a:t>
            </a:r>
            <a:r>
              <a:rPr lang="en-US" sz="1000" dirty="0"/>
              <a:t> </a:t>
            </a:r>
            <a:r>
              <a:rPr lang="en-US" sz="1000" dirty="0" err="1"/>
              <a:t>hoort</a:t>
            </a:r>
            <a:endParaRPr lang="en-US" sz="1000" dirty="0"/>
          </a:p>
          <a:p>
            <a:endParaRPr lang="en-US" sz="1000" dirty="0"/>
          </a:p>
          <a:p>
            <a:r>
              <a:rPr lang="en-US" sz="1000"/>
              <a:t>[chorus]</a:t>
            </a:r>
            <a:endParaRPr lang="en-US" sz="1000" dirty="0"/>
          </a:p>
          <a:p>
            <a:r>
              <a:rPr lang="en-US" sz="1000" dirty="0" err="1"/>
              <a:t>Niets</a:t>
            </a:r>
            <a:r>
              <a:rPr lang="en-US" sz="1000" dirty="0"/>
              <a:t> is </a:t>
            </a:r>
            <a:r>
              <a:rPr lang="en-US" sz="1000" dirty="0" err="1"/>
              <a:t>te</a:t>
            </a:r>
            <a:r>
              <a:rPr lang="en-US" sz="1000" dirty="0"/>
              <a:t> </a:t>
            </a:r>
            <a:r>
              <a:rPr lang="en-US" sz="1000" dirty="0" err="1"/>
              <a:t>veel</a:t>
            </a:r>
            <a:endParaRPr lang="en-US" sz="1000" dirty="0"/>
          </a:p>
          <a:p>
            <a:r>
              <a:rPr lang="en-US" sz="1000" dirty="0" err="1"/>
              <a:t>Niets</a:t>
            </a:r>
            <a:r>
              <a:rPr lang="en-US" sz="1000" dirty="0"/>
              <a:t> is </a:t>
            </a:r>
            <a:r>
              <a:rPr lang="en-US" sz="1000" dirty="0" err="1"/>
              <a:t>te</a:t>
            </a:r>
            <a:r>
              <a:rPr lang="en-US" sz="1000" dirty="0"/>
              <a:t> </a:t>
            </a:r>
            <a:r>
              <a:rPr lang="en-US" sz="1000" dirty="0" err="1"/>
              <a:t>groot</a:t>
            </a:r>
            <a:endParaRPr lang="en-US" sz="1000" dirty="0"/>
          </a:p>
          <a:p>
            <a:r>
              <a:rPr lang="en-US" sz="1000" dirty="0" err="1"/>
              <a:t>Niets</a:t>
            </a:r>
            <a:r>
              <a:rPr lang="en-US" sz="1000" dirty="0"/>
              <a:t> is </a:t>
            </a:r>
            <a:r>
              <a:rPr lang="en-US" sz="1000" dirty="0" err="1"/>
              <a:t>te</a:t>
            </a:r>
            <a:r>
              <a:rPr lang="en-US" sz="1000" dirty="0"/>
              <a:t> </a:t>
            </a:r>
            <a:r>
              <a:rPr lang="en-US" sz="1000" dirty="0" err="1"/>
              <a:t>mooi</a:t>
            </a:r>
            <a:endParaRPr lang="en-US" sz="1000" dirty="0"/>
          </a:p>
          <a:p>
            <a:r>
              <a:rPr lang="en-US" sz="1000" dirty="0"/>
              <a:t>Niemand </a:t>
            </a:r>
            <a:r>
              <a:rPr lang="en-US" sz="1000" dirty="0" err="1"/>
              <a:t>kan</a:t>
            </a:r>
            <a:r>
              <a:rPr lang="en-US" sz="1000" dirty="0"/>
              <a:t> </a:t>
            </a:r>
            <a:r>
              <a:rPr lang="en-US" sz="1000" dirty="0" err="1"/>
              <a:t>blijven</a:t>
            </a:r>
            <a:endParaRPr lang="en-US" sz="1000" dirty="0"/>
          </a:p>
        </p:txBody>
      </p:sp>
      <p:sp>
        <p:nvSpPr>
          <p:cNvPr id="11" name="TextBox 10">
            <a:extLst>
              <a:ext uri="{FF2B5EF4-FFF2-40B4-BE49-F238E27FC236}">
                <a16:creationId xmlns:a16="http://schemas.microsoft.com/office/drawing/2014/main" id="{C8CD8944-2DB1-1584-53F8-8FEF6F64FE65}"/>
              </a:ext>
            </a:extLst>
          </p:cNvPr>
          <p:cNvSpPr txBox="1"/>
          <p:nvPr/>
        </p:nvSpPr>
        <p:spPr>
          <a:xfrm>
            <a:off x="3266467" y="691674"/>
            <a:ext cx="2882030"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err="1"/>
              <a:t>Liever</a:t>
            </a:r>
            <a:r>
              <a:rPr lang="en-US" sz="1000" dirty="0"/>
              <a:t> </a:t>
            </a:r>
            <a:r>
              <a:rPr lang="en-US" sz="1000" dirty="0" err="1"/>
              <a:t>bij</a:t>
            </a:r>
            <a:r>
              <a:rPr lang="en-US" sz="1000" dirty="0"/>
              <a:t> </a:t>
            </a:r>
            <a:r>
              <a:rPr lang="en-US" sz="1000" dirty="0" err="1"/>
              <a:t>jou</a:t>
            </a:r>
          </a:p>
          <a:p>
            <a:r>
              <a:rPr lang="en-US" sz="1000" dirty="0" err="1"/>
              <a:t>Liever</a:t>
            </a:r>
            <a:r>
              <a:rPr lang="en-US" sz="1000" dirty="0"/>
              <a:t> </a:t>
            </a:r>
            <a:r>
              <a:rPr lang="en-US" sz="1000" dirty="0" err="1"/>
              <a:t>bij</a:t>
            </a:r>
            <a:r>
              <a:rPr lang="en-US" sz="1000" dirty="0"/>
              <a:t> </a:t>
            </a:r>
            <a:r>
              <a:rPr lang="en-US" sz="1000" dirty="0" err="1"/>
              <a:t>jou</a:t>
            </a:r>
          </a:p>
          <a:p>
            <a:r>
              <a:rPr lang="en-US" sz="1000" dirty="0" err="1"/>
              <a:t>Niets</a:t>
            </a:r>
            <a:r>
              <a:rPr lang="en-US" sz="1000" dirty="0"/>
              <a:t> is </a:t>
            </a:r>
            <a:r>
              <a:rPr lang="en-US" sz="1000" dirty="0" err="1"/>
              <a:t>te</a:t>
            </a:r>
            <a:r>
              <a:rPr lang="en-US" sz="1000" dirty="0"/>
              <a:t> </a:t>
            </a:r>
            <a:r>
              <a:rPr lang="en-US" sz="1000" dirty="0" err="1"/>
              <a:t>veel</a:t>
            </a:r>
            <a:endParaRPr lang="en-US" sz="1000" dirty="0"/>
          </a:p>
          <a:p>
            <a:r>
              <a:rPr lang="en-US" sz="1000" dirty="0" err="1"/>
              <a:t>Niets</a:t>
            </a:r>
            <a:r>
              <a:rPr lang="en-US" sz="1000" dirty="0"/>
              <a:t> is </a:t>
            </a:r>
            <a:r>
              <a:rPr lang="en-US" sz="1000" dirty="0" err="1"/>
              <a:t>te</a:t>
            </a:r>
            <a:r>
              <a:rPr lang="en-US" sz="1000" dirty="0"/>
              <a:t> </a:t>
            </a:r>
            <a:r>
              <a:rPr lang="en-US" sz="1000" dirty="0" err="1"/>
              <a:t>groot</a:t>
            </a:r>
            <a:endParaRPr lang="en-US" sz="1000" dirty="0"/>
          </a:p>
          <a:p>
            <a:r>
              <a:rPr lang="en-US" sz="1000" dirty="0" err="1"/>
              <a:t>Niets</a:t>
            </a:r>
            <a:r>
              <a:rPr lang="en-US" sz="1000" dirty="0"/>
              <a:t> is </a:t>
            </a:r>
            <a:r>
              <a:rPr lang="en-US" sz="1000" dirty="0" err="1"/>
              <a:t>te</a:t>
            </a:r>
            <a:r>
              <a:rPr lang="en-US" sz="1000" dirty="0"/>
              <a:t> </a:t>
            </a:r>
            <a:r>
              <a:rPr lang="en-US" sz="1000" dirty="0" err="1"/>
              <a:t>mooi</a:t>
            </a:r>
            <a:endParaRPr lang="en-US" sz="1000" dirty="0"/>
          </a:p>
          <a:p>
            <a:r>
              <a:rPr lang="en-US" sz="1000" dirty="0"/>
              <a:t>Niemand </a:t>
            </a:r>
            <a:r>
              <a:rPr lang="en-US" sz="1000" dirty="0" err="1"/>
              <a:t>kan</a:t>
            </a:r>
            <a:r>
              <a:rPr lang="en-US" sz="1000" dirty="0"/>
              <a:t> </a:t>
            </a:r>
            <a:r>
              <a:rPr lang="en-US" sz="1000" dirty="0" err="1"/>
              <a:t>blijven</a:t>
            </a:r>
            <a:endParaRPr lang="en-US" sz="1000" dirty="0"/>
          </a:p>
          <a:p>
            <a:r>
              <a:rPr lang="en-US" sz="1000" dirty="0" err="1"/>
              <a:t>Liever</a:t>
            </a:r>
            <a:r>
              <a:rPr lang="en-US" sz="1000" dirty="0"/>
              <a:t> </a:t>
            </a:r>
            <a:r>
              <a:rPr lang="en-US" sz="1000" dirty="0" err="1"/>
              <a:t>bij</a:t>
            </a:r>
            <a:r>
              <a:rPr lang="en-US" sz="1000" dirty="0"/>
              <a:t> </a:t>
            </a:r>
            <a:r>
              <a:rPr lang="en-US" sz="1000" dirty="0" err="1"/>
              <a:t>jou</a:t>
            </a:r>
            <a:endParaRPr lang="en-US" sz="1000" dirty="0"/>
          </a:p>
          <a:p>
            <a:r>
              <a:rPr lang="en-US" sz="1000" dirty="0" err="1"/>
              <a:t>Liever</a:t>
            </a:r>
            <a:r>
              <a:rPr lang="en-US" sz="1000" dirty="0"/>
              <a:t> </a:t>
            </a:r>
            <a:r>
              <a:rPr lang="en-US" sz="1000" dirty="0" err="1"/>
              <a:t>bij</a:t>
            </a:r>
            <a:r>
              <a:rPr lang="en-US" sz="1000" dirty="0"/>
              <a:t> </a:t>
            </a:r>
            <a:r>
              <a:rPr lang="en-US" sz="1000" dirty="0" err="1"/>
              <a:t>jou</a:t>
            </a:r>
          </a:p>
          <a:p>
            <a:endParaRPr lang="en-US" sz="1000" dirty="0"/>
          </a:p>
          <a:p>
            <a:r>
              <a:rPr lang="en-US" sz="1000"/>
              <a:t>[vers 2]</a:t>
            </a:r>
            <a:endParaRPr lang="en-US"/>
          </a:p>
          <a:p>
            <a:r>
              <a:rPr lang="en-US" sz="1000" dirty="0" err="1"/>
              <a:t>Gooi</a:t>
            </a:r>
            <a:r>
              <a:rPr lang="en-US" sz="1000" dirty="0"/>
              <a:t> er </a:t>
            </a:r>
            <a:r>
              <a:rPr lang="en-US" sz="1000" dirty="0" err="1"/>
              <a:t>eentje</a:t>
            </a:r>
            <a:r>
              <a:rPr lang="en-US" sz="1000" dirty="0"/>
              <a:t> op de </a:t>
            </a:r>
            <a:r>
              <a:rPr lang="en-US" sz="1000" dirty="0" err="1"/>
              <a:t>eindigheid</a:t>
            </a:r>
            <a:endParaRPr lang="en-US" sz="1000" dirty="0"/>
          </a:p>
          <a:p>
            <a:r>
              <a:rPr lang="en-US" sz="1000" dirty="0"/>
              <a:t>En </a:t>
            </a:r>
            <a:r>
              <a:rPr lang="en-US" sz="1000" dirty="0" err="1"/>
              <a:t>oké</a:t>
            </a:r>
            <a:r>
              <a:rPr lang="en-US" sz="1000" dirty="0"/>
              <a:t> we </a:t>
            </a:r>
            <a:r>
              <a:rPr lang="en-US" sz="1000" dirty="0" err="1"/>
              <a:t>blijven</a:t>
            </a:r>
            <a:r>
              <a:rPr lang="en-US" sz="1000" dirty="0"/>
              <a:t> </a:t>
            </a:r>
            <a:r>
              <a:rPr lang="en-US" sz="1000" dirty="0" err="1"/>
              <a:t>bezig</a:t>
            </a:r>
            <a:endParaRPr lang="en-US" sz="1000" dirty="0"/>
          </a:p>
          <a:p>
            <a:r>
              <a:rPr lang="en-US" sz="1000" dirty="0"/>
              <a:t>Het is </a:t>
            </a:r>
            <a:r>
              <a:rPr lang="en-US" sz="1000" dirty="0" err="1"/>
              <a:t>alles</a:t>
            </a:r>
            <a:r>
              <a:rPr lang="en-US" sz="1000" dirty="0"/>
              <a:t> op </a:t>
            </a:r>
            <a:r>
              <a:rPr lang="en-US" sz="1000" dirty="0" err="1"/>
              <a:t>z’n</a:t>
            </a:r>
            <a:r>
              <a:rPr lang="en-US" sz="1000" dirty="0"/>
              <a:t> </a:t>
            </a:r>
            <a:r>
              <a:rPr lang="en-US" sz="1000" dirty="0" err="1"/>
              <a:t>tijd</a:t>
            </a:r>
            <a:endParaRPr lang="en-US" sz="1000" dirty="0"/>
          </a:p>
          <a:p>
            <a:r>
              <a:rPr lang="en-US" sz="1000" dirty="0"/>
              <a:t>Ja </a:t>
            </a:r>
            <a:r>
              <a:rPr lang="en-US" sz="1000" dirty="0" err="1"/>
              <a:t>zijn</a:t>
            </a:r>
            <a:r>
              <a:rPr lang="en-US" sz="1000" dirty="0"/>
              <a:t> </a:t>
            </a:r>
            <a:r>
              <a:rPr lang="en-US" sz="1000" dirty="0" err="1"/>
              <a:t>tijd</a:t>
            </a:r>
            <a:r>
              <a:rPr lang="en-US" sz="1000" dirty="0"/>
              <a:t> is </a:t>
            </a:r>
            <a:r>
              <a:rPr lang="en-US" sz="1000" dirty="0" err="1"/>
              <a:t>geleende</a:t>
            </a:r>
            <a:endParaRPr lang="en-US" sz="1000" dirty="0"/>
          </a:p>
          <a:p>
            <a:r>
              <a:rPr lang="en-US" sz="1000" dirty="0"/>
              <a:t>Dus </a:t>
            </a:r>
            <a:r>
              <a:rPr lang="en-US" sz="1000" dirty="0" err="1"/>
              <a:t>ik</a:t>
            </a:r>
            <a:r>
              <a:rPr lang="en-US" sz="1000" dirty="0"/>
              <a:t> </a:t>
            </a:r>
            <a:r>
              <a:rPr lang="en-US" sz="1000" dirty="0" err="1"/>
              <a:t>vrees</a:t>
            </a:r>
            <a:r>
              <a:rPr lang="en-US" sz="1000" dirty="0"/>
              <a:t> </a:t>
            </a:r>
            <a:r>
              <a:rPr lang="en-US" sz="1000" dirty="0" err="1"/>
              <a:t>dat</a:t>
            </a:r>
            <a:r>
              <a:rPr lang="en-US" sz="1000" dirty="0"/>
              <a:t> </a:t>
            </a:r>
            <a:r>
              <a:rPr lang="en-US" sz="1000" dirty="0" err="1"/>
              <a:t>ik</a:t>
            </a:r>
            <a:r>
              <a:rPr lang="en-US" sz="1000" dirty="0"/>
              <a:t> </a:t>
            </a:r>
            <a:r>
              <a:rPr lang="en-US" sz="1000" dirty="0" err="1"/>
              <a:t>m’n</a:t>
            </a:r>
            <a:r>
              <a:rPr lang="en-US" sz="1000" dirty="0"/>
              <a:t> hand ga </a:t>
            </a:r>
            <a:r>
              <a:rPr lang="en-US" sz="1000" dirty="0" err="1"/>
              <a:t>overspelen</a:t>
            </a:r>
            <a:endParaRPr lang="en-US" sz="1000" dirty="0"/>
          </a:p>
          <a:p>
            <a:r>
              <a:rPr lang="en-US" sz="1000" dirty="0" err="1"/>
              <a:t>Vergeef</a:t>
            </a:r>
            <a:r>
              <a:rPr lang="en-US" sz="1000" dirty="0"/>
              <a:t> me</a:t>
            </a:r>
          </a:p>
          <a:p>
            <a:r>
              <a:rPr lang="en-US" sz="1000" dirty="0"/>
              <a:t>Laat je </a:t>
            </a:r>
            <a:r>
              <a:rPr lang="en-US" sz="1000" dirty="0" err="1"/>
              <a:t>niet</a:t>
            </a:r>
            <a:r>
              <a:rPr lang="en-US" sz="1000" dirty="0"/>
              <a:t> </a:t>
            </a:r>
            <a:r>
              <a:rPr lang="en-US" sz="1000" dirty="0" err="1"/>
              <a:t>verrassen</a:t>
            </a:r>
            <a:r>
              <a:rPr lang="en-US" sz="1000" dirty="0"/>
              <a:t> door de </a:t>
            </a:r>
            <a:r>
              <a:rPr lang="en-US" sz="1000" dirty="0" err="1"/>
              <a:t>golven</a:t>
            </a:r>
            <a:r>
              <a:rPr lang="en-US" sz="1000" dirty="0"/>
              <a:t> </a:t>
            </a:r>
            <a:r>
              <a:rPr lang="en-US" sz="1000" dirty="0" err="1"/>
              <a:t>en</a:t>
            </a:r>
            <a:endParaRPr lang="en-US" sz="1000" dirty="0"/>
          </a:p>
          <a:p>
            <a:r>
              <a:rPr lang="en-US" sz="1000" dirty="0"/>
              <a:t>Spirit </a:t>
            </a:r>
            <a:r>
              <a:rPr lang="en-US" sz="1000" dirty="0" err="1"/>
              <a:t>sla</a:t>
            </a:r>
            <a:r>
              <a:rPr lang="en-US" sz="1000" dirty="0"/>
              <a:t> me </a:t>
            </a:r>
            <a:r>
              <a:rPr lang="en-US" sz="1000" dirty="0" err="1"/>
              <a:t>wakker</a:t>
            </a:r>
            <a:r>
              <a:rPr lang="en-US" sz="1000" dirty="0"/>
              <a:t> </a:t>
            </a:r>
            <a:r>
              <a:rPr lang="en-US" sz="1000" dirty="0" err="1"/>
              <a:t>en</a:t>
            </a:r>
            <a:r>
              <a:rPr lang="en-US" sz="1000" dirty="0"/>
              <a:t> </a:t>
            </a:r>
            <a:r>
              <a:rPr lang="en-US" sz="1000" dirty="0" err="1"/>
              <a:t>kom</a:t>
            </a:r>
            <a:r>
              <a:rPr lang="en-US" sz="1000" dirty="0"/>
              <a:t> harder </a:t>
            </a:r>
            <a:r>
              <a:rPr lang="en-US" sz="1000" dirty="0" err="1"/>
              <a:t>aan</a:t>
            </a:r>
            <a:r>
              <a:rPr lang="en-US" sz="1000" dirty="0"/>
              <a:t> dan</a:t>
            </a:r>
          </a:p>
          <a:p>
            <a:r>
              <a:rPr lang="en-US" sz="1000" dirty="0" err="1"/>
              <a:t>voorheen</a:t>
            </a:r>
            <a:endParaRPr lang="en-US" sz="1000" dirty="0"/>
          </a:p>
          <a:p>
            <a:r>
              <a:rPr lang="en-US" sz="1000" dirty="0"/>
              <a:t>Goede </a:t>
            </a:r>
            <a:r>
              <a:rPr lang="en-US" sz="1000" dirty="0" err="1"/>
              <a:t>moed</a:t>
            </a:r>
            <a:r>
              <a:rPr lang="en-US" sz="1000" dirty="0"/>
              <a:t> in </a:t>
            </a:r>
            <a:r>
              <a:rPr lang="en-US" sz="1000" dirty="0" err="1"/>
              <a:t>bruikleen</a:t>
            </a:r>
            <a:r>
              <a:rPr lang="en-US" sz="1000" dirty="0"/>
              <a:t> op het </a:t>
            </a:r>
            <a:r>
              <a:rPr lang="en-US" sz="1000" dirty="0" err="1"/>
              <a:t>nulpunt</a:t>
            </a:r>
            <a:r>
              <a:rPr lang="en-US" sz="1000" dirty="0"/>
              <a:t> van</a:t>
            </a:r>
          </a:p>
          <a:p>
            <a:r>
              <a:rPr lang="en-US" sz="1000"/>
              <a:t>hoop</a:t>
            </a:r>
          </a:p>
          <a:p>
            <a:r>
              <a:rPr lang="en-US" sz="1000" dirty="0"/>
              <a:t>Bang </a:t>
            </a:r>
            <a:r>
              <a:rPr lang="en-US" sz="1000" dirty="0" err="1"/>
              <a:t>dat</a:t>
            </a:r>
            <a:r>
              <a:rPr lang="en-US" sz="1000" dirty="0"/>
              <a:t> </a:t>
            </a:r>
            <a:r>
              <a:rPr lang="en-US" sz="1000" dirty="0" err="1"/>
              <a:t>ik</a:t>
            </a:r>
            <a:r>
              <a:rPr lang="en-US" sz="1000" dirty="0"/>
              <a:t> </a:t>
            </a:r>
            <a:r>
              <a:rPr lang="en-US" sz="1000" dirty="0" err="1"/>
              <a:t>achterblijf</a:t>
            </a:r>
            <a:endParaRPr lang="en-US" sz="1000" dirty="0"/>
          </a:p>
          <a:p>
            <a:r>
              <a:rPr lang="en-US" sz="1000" dirty="0"/>
              <a:t>Angst is </a:t>
            </a:r>
            <a:r>
              <a:rPr lang="en-US" sz="1000" dirty="0" err="1"/>
              <a:t>één</a:t>
            </a:r>
            <a:r>
              <a:rPr lang="en-US" sz="1000" dirty="0"/>
              <a:t> </a:t>
            </a:r>
            <a:r>
              <a:rPr lang="en-US" sz="1000" dirty="0" err="1"/>
              <a:t>adem</a:t>
            </a:r>
            <a:r>
              <a:rPr lang="en-US" sz="1000" dirty="0"/>
              <a:t> </a:t>
            </a:r>
            <a:r>
              <a:rPr lang="en-US" sz="1000" dirty="0" err="1"/>
              <a:t>groot</a:t>
            </a:r>
            <a:endParaRPr lang="en-US" sz="1000" dirty="0"/>
          </a:p>
          <a:p>
            <a:r>
              <a:rPr lang="en-US" sz="1000" dirty="0"/>
              <a:t>Water, wind </a:t>
            </a:r>
            <a:r>
              <a:rPr lang="en-US" sz="1000" dirty="0" err="1"/>
              <a:t>wint</a:t>
            </a:r>
            <a:r>
              <a:rPr lang="en-US" sz="1000" dirty="0"/>
              <a:t> ‘t dan</a:t>
            </a:r>
          </a:p>
          <a:p>
            <a:r>
              <a:rPr lang="en-US" sz="1000" dirty="0" err="1"/>
              <a:t>Niets</a:t>
            </a:r>
            <a:r>
              <a:rPr lang="en-US" sz="1000" dirty="0"/>
              <a:t> dan </a:t>
            </a:r>
            <a:r>
              <a:rPr lang="en-US" sz="1000" dirty="0" err="1"/>
              <a:t>leeg</a:t>
            </a:r>
            <a:endParaRPr lang="en-US" sz="1000" dirty="0"/>
          </a:p>
          <a:p>
            <a:r>
              <a:rPr lang="en-US" sz="1000" dirty="0"/>
              <a:t>En </a:t>
            </a:r>
            <a:r>
              <a:rPr lang="en-US" sz="1000" dirty="0" err="1"/>
              <a:t>deze</a:t>
            </a:r>
            <a:r>
              <a:rPr lang="en-US" sz="1000" dirty="0"/>
              <a:t> </a:t>
            </a:r>
            <a:r>
              <a:rPr lang="en-US" sz="1000" dirty="0" err="1"/>
              <a:t>nacht</a:t>
            </a:r>
            <a:r>
              <a:rPr lang="en-US" sz="1000" dirty="0"/>
              <a:t> is </a:t>
            </a:r>
            <a:r>
              <a:rPr lang="en-US" sz="1000" dirty="0" err="1"/>
              <a:t>niet</a:t>
            </a:r>
            <a:r>
              <a:rPr lang="en-US" sz="1000" dirty="0"/>
              <a:t> </a:t>
            </a:r>
            <a:r>
              <a:rPr lang="en-US" sz="1000" dirty="0" err="1"/>
              <a:t>anders</a:t>
            </a:r>
            <a:r>
              <a:rPr lang="en-US" sz="1000" dirty="0"/>
              <a:t> dan die van </a:t>
            </a:r>
            <a:r>
              <a:rPr lang="en-US" sz="1000" dirty="0" err="1"/>
              <a:t>vorige</a:t>
            </a:r>
            <a:endParaRPr lang="en-US" sz="1000" dirty="0"/>
          </a:p>
          <a:p>
            <a:r>
              <a:rPr lang="en-US" sz="1000"/>
              <a:t>week</a:t>
            </a:r>
          </a:p>
          <a:p>
            <a:endParaRPr lang="en-US" dirty="0"/>
          </a:p>
        </p:txBody>
      </p:sp>
      <p:sp>
        <p:nvSpPr>
          <p:cNvPr id="13" name="TextBox 12">
            <a:extLst>
              <a:ext uri="{FF2B5EF4-FFF2-40B4-BE49-F238E27FC236}">
                <a16:creationId xmlns:a16="http://schemas.microsoft.com/office/drawing/2014/main" id="{E6356C05-57FE-D302-D17F-D21EC49F3C97}"/>
              </a:ext>
            </a:extLst>
          </p:cNvPr>
          <p:cNvSpPr txBox="1"/>
          <p:nvPr/>
        </p:nvSpPr>
        <p:spPr>
          <a:xfrm>
            <a:off x="6522163" y="764316"/>
            <a:ext cx="230993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Ik was </a:t>
            </a:r>
            <a:r>
              <a:rPr lang="en-US" sz="1000" dirty="0" err="1"/>
              <a:t>donker</a:t>
            </a:r>
            <a:r>
              <a:rPr lang="en-US" sz="1000" dirty="0"/>
              <a:t>, </a:t>
            </a:r>
            <a:r>
              <a:rPr lang="en-US" sz="1000" dirty="0" err="1"/>
              <a:t>kwam</a:t>
            </a:r>
            <a:r>
              <a:rPr lang="en-US" sz="1000" dirty="0"/>
              <a:t> </a:t>
            </a:r>
            <a:r>
              <a:rPr lang="en-US" sz="1000" dirty="0" err="1"/>
              <a:t>terug</a:t>
            </a:r>
            <a:endParaRPr lang="en-US" sz="1000" dirty="0"/>
          </a:p>
          <a:p>
            <a:r>
              <a:rPr lang="en-US" sz="1000" dirty="0"/>
              <a:t>Ik was </a:t>
            </a:r>
            <a:r>
              <a:rPr lang="en-US" sz="1000" dirty="0" err="1"/>
              <a:t>alles</a:t>
            </a:r>
            <a:r>
              <a:rPr lang="en-US" sz="1000" dirty="0"/>
              <a:t>, </a:t>
            </a:r>
            <a:r>
              <a:rPr lang="en-US" sz="1000" dirty="0" err="1"/>
              <a:t>voelde</a:t>
            </a:r>
            <a:r>
              <a:rPr lang="en-US" sz="1000" dirty="0"/>
              <a:t> </a:t>
            </a:r>
            <a:r>
              <a:rPr lang="en-US" sz="1000" dirty="0" err="1"/>
              <a:t>niets</a:t>
            </a:r>
            <a:endParaRPr lang="en-US" sz="1000" dirty="0"/>
          </a:p>
          <a:p>
            <a:r>
              <a:rPr lang="en-US" sz="1000" dirty="0"/>
              <a:t>Ik </a:t>
            </a:r>
            <a:r>
              <a:rPr lang="en-US" sz="1000" dirty="0" err="1"/>
              <a:t>bleef</a:t>
            </a:r>
            <a:r>
              <a:rPr lang="en-US" sz="1000" dirty="0"/>
              <a:t> </a:t>
            </a:r>
            <a:r>
              <a:rPr lang="en-US" sz="1000" dirty="0" err="1"/>
              <a:t>niets</a:t>
            </a:r>
            <a:r>
              <a:rPr lang="en-US" sz="1000" dirty="0"/>
              <a:t>, </a:t>
            </a:r>
            <a:r>
              <a:rPr lang="en-US" sz="1000" dirty="0" err="1"/>
              <a:t>wilde</a:t>
            </a:r>
            <a:r>
              <a:rPr lang="en-US" sz="1000" dirty="0"/>
              <a:t> </a:t>
            </a:r>
            <a:r>
              <a:rPr lang="en-US" sz="1000" dirty="0" err="1"/>
              <a:t>niet</a:t>
            </a:r>
            <a:r>
              <a:rPr lang="en-US" sz="1000" dirty="0"/>
              <a:t> </a:t>
            </a:r>
            <a:r>
              <a:rPr lang="en-US" sz="1000" dirty="0" err="1"/>
              <a:t>verder</a:t>
            </a:r>
            <a:endParaRPr lang="en-US" sz="1000" dirty="0"/>
          </a:p>
          <a:p>
            <a:r>
              <a:rPr lang="en-US" sz="1000" dirty="0" err="1"/>
              <a:t>Hoorde</a:t>
            </a:r>
            <a:r>
              <a:rPr lang="en-US" sz="1000" dirty="0"/>
              <a:t> </a:t>
            </a:r>
            <a:r>
              <a:rPr lang="en-US" sz="1000" dirty="0" err="1"/>
              <a:t>jou</a:t>
            </a:r>
            <a:r>
              <a:rPr lang="en-US" sz="1000" dirty="0"/>
              <a:t> </a:t>
            </a:r>
            <a:r>
              <a:rPr lang="en-US" sz="1000" dirty="0" err="1"/>
              <a:t>en</a:t>
            </a:r>
            <a:r>
              <a:rPr lang="en-US" sz="1000" dirty="0"/>
              <a:t> </a:t>
            </a:r>
            <a:r>
              <a:rPr lang="en-US" sz="1000" dirty="0" err="1"/>
              <a:t>voelde</a:t>
            </a:r>
            <a:r>
              <a:rPr lang="en-US" sz="1000" dirty="0"/>
              <a:t> </a:t>
            </a:r>
            <a:r>
              <a:rPr lang="en-US" sz="1000" dirty="0" err="1"/>
              <a:t>iets</a:t>
            </a:r>
            <a:endParaRPr lang="en-US" sz="1000" dirty="0"/>
          </a:p>
          <a:p>
            <a:r>
              <a:rPr lang="en-US" sz="1000" dirty="0" err="1"/>
              <a:t>Mmmm</a:t>
            </a:r>
            <a:r>
              <a:rPr lang="en-US" sz="1000" dirty="0"/>
              <a:t>, zo </a:t>
            </a:r>
            <a:r>
              <a:rPr lang="en-US" sz="1000" dirty="0" err="1"/>
              <a:t>licht</a:t>
            </a:r>
            <a:r>
              <a:rPr lang="en-US" sz="1000" dirty="0"/>
              <a:t> </a:t>
            </a:r>
            <a:r>
              <a:rPr lang="en-US" sz="1000" dirty="0" err="1"/>
              <a:t>en</a:t>
            </a:r>
            <a:r>
              <a:rPr lang="en-US" sz="1000" dirty="0"/>
              <a:t> zo </a:t>
            </a:r>
            <a:r>
              <a:rPr lang="en-US" sz="1000" dirty="0" err="1"/>
              <a:t>eerlijk</a:t>
            </a:r>
            <a:endParaRPr lang="en-US" sz="1000" dirty="0"/>
          </a:p>
          <a:p>
            <a:r>
              <a:rPr lang="en-US" sz="1000" dirty="0"/>
              <a:t>Geen </a:t>
            </a:r>
            <a:r>
              <a:rPr lang="en-US" sz="1000" dirty="0" err="1"/>
              <a:t>leugens</a:t>
            </a:r>
            <a:r>
              <a:rPr lang="en-US" sz="1000" dirty="0"/>
              <a:t> </a:t>
            </a:r>
            <a:r>
              <a:rPr lang="en-US" sz="1000" dirty="0" err="1"/>
              <a:t>meer</a:t>
            </a:r>
            <a:r>
              <a:rPr lang="en-US" sz="1000" dirty="0"/>
              <a:t>, </a:t>
            </a:r>
            <a:r>
              <a:rPr lang="en-US" sz="1000" dirty="0" err="1"/>
              <a:t>leugens</a:t>
            </a:r>
            <a:r>
              <a:rPr lang="en-US" sz="1000" dirty="0"/>
              <a:t> </a:t>
            </a:r>
            <a:r>
              <a:rPr lang="en-US" sz="1000" dirty="0" err="1"/>
              <a:t>meer</a:t>
            </a:r>
            <a:endParaRPr lang="en-US" sz="1000" dirty="0"/>
          </a:p>
          <a:p>
            <a:r>
              <a:rPr lang="en-US" sz="1000" dirty="0"/>
              <a:t>Dit is hoe </a:t>
            </a:r>
            <a:r>
              <a:rPr lang="en-US" sz="1000" dirty="0" err="1"/>
              <a:t>ik</a:t>
            </a:r>
            <a:r>
              <a:rPr lang="en-US" sz="1000" dirty="0"/>
              <a:t> bidden </a:t>
            </a:r>
            <a:r>
              <a:rPr lang="en-US" sz="1000" dirty="0" err="1"/>
              <a:t>leerde</a:t>
            </a:r>
            <a:endParaRPr lang="en-US" sz="1000" dirty="0"/>
          </a:p>
          <a:p>
            <a:r>
              <a:rPr lang="en-US" sz="1000" dirty="0"/>
              <a:t>Ik </a:t>
            </a:r>
            <a:r>
              <a:rPr lang="en-US" sz="1000" dirty="0" err="1"/>
              <a:t>hoorde</a:t>
            </a:r>
            <a:r>
              <a:rPr lang="en-US" sz="1000" dirty="0"/>
              <a:t> </a:t>
            </a:r>
            <a:r>
              <a:rPr lang="en-US" sz="1000" dirty="0" err="1"/>
              <a:t>dat</a:t>
            </a:r>
            <a:r>
              <a:rPr lang="en-US" sz="1000" dirty="0"/>
              <a:t> je </a:t>
            </a:r>
            <a:r>
              <a:rPr lang="en-US" sz="1000" dirty="0" err="1"/>
              <a:t>moest</a:t>
            </a:r>
            <a:r>
              <a:rPr lang="en-US" sz="1000" dirty="0"/>
              <a:t> </a:t>
            </a:r>
            <a:r>
              <a:rPr lang="en-US" sz="1000" dirty="0" err="1"/>
              <a:t>huilen</a:t>
            </a:r>
            <a:r>
              <a:rPr lang="en-US" sz="1000" dirty="0"/>
              <a:t> om </a:t>
            </a:r>
            <a:r>
              <a:rPr lang="en-US" sz="1000" dirty="0" err="1"/>
              <a:t>mij</a:t>
            </a:r>
            <a:endParaRPr lang="en-US" sz="1000" dirty="0"/>
          </a:p>
          <a:p>
            <a:r>
              <a:rPr lang="en-US" sz="1000" dirty="0"/>
              <a:t>Ik </a:t>
            </a:r>
            <a:r>
              <a:rPr lang="en-US" sz="1000" dirty="0" err="1"/>
              <a:t>kom</a:t>
            </a:r>
            <a:r>
              <a:rPr lang="en-US" sz="1000" dirty="0"/>
              <a:t> </a:t>
            </a:r>
            <a:r>
              <a:rPr lang="en-US" sz="1000" dirty="0" err="1"/>
              <a:t>terug</a:t>
            </a:r>
            <a:r>
              <a:rPr lang="en-US" sz="1000" dirty="0"/>
              <a:t> </a:t>
            </a:r>
            <a:r>
              <a:rPr lang="en-US" sz="1000" dirty="0" err="1"/>
              <a:t>en</a:t>
            </a:r>
            <a:r>
              <a:rPr lang="en-US" sz="1000" dirty="0"/>
              <a:t> </a:t>
            </a:r>
            <a:r>
              <a:rPr lang="en-US" sz="1000" dirty="0" err="1"/>
              <a:t>dit</a:t>
            </a:r>
            <a:r>
              <a:rPr lang="en-US" sz="1000" dirty="0"/>
              <a:t> </a:t>
            </a:r>
            <a:r>
              <a:rPr lang="en-US" sz="1000" dirty="0" err="1"/>
              <a:t>keer</a:t>
            </a:r>
            <a:r>
              <a:rPr lang="en-US" sz="1000" dirty="0"/>
              <a:t> </a:t>
            </a:r>
            <a:r>
              <a:rPr lang="en-US" sz="1000" dirty="0" err="1"/>
              <a:t>voor</a:t>
            </a:r>
            <a:r>
              <a:rPr lang="en-US" sz="1000" dirty="0"/>
              <a:t> </a:t>
            </a:r>
            <a:r>
              <a:rPr lang="en-US" sz="1000" dirty="0" err="1"/>
              <a:t>ons</a:t>
            </a:r>
            <a:r>
              <a:rPr lang="en-US" sz="1000" dirty="0"/>
              <a:t> </a:t>
            </a:r>
            <a:r>
              <a:rPr lang="en-US" sz="1000" dirty="0" err="1"/>
              <a:t>allebei</a:t>
            </a:r>
          </a:p>
          <a:p>
            <a:endParaRPr lang="en-US" sz="1000" dirty="0"/>
          </a:p>
          <a:p>
            <a:r>
              <a:rPr lang="en-US" sz="1000"/>
              <a:t>[post-chorus]</a:t>
            </a:r>
            <a:endParaRPr lang="en-US"/>
          </a:p>
          <a:p>
            <a:r>
              <a:rPr lang="en-US" sz="1000" dirty="0"/>
              <a:t>Voor </a:t>
            </a:r>
            <a:r>
              <a:rPr lang="en-US" sz="1000" dirty="0" err="1"/>
              <a:t>als</a:t>
            </a:r>
            <a:r>
              <a:rPr lang="en-US" sz="1000" dirty="0"/>
              <a:t> we het </a:t>
            </a:r>
            <a:r>
              <a:rPr lang="en-US" sz="1000" dirty="0" err="1"/>
              <a:t>niet</a:t>
            </a:r>
            <a:r>
              <a:rPr lang="en-US" sz="1000" dirty="0"/>
              <a:t> </a:t>
            </a:r>
            <a:r>
              <a:rPr lang="en-US" sz="1000" dirty="0" err="1"/>
              <a:t>halen</a:t>
            </a:r>
            <a:endParaRPr lang="en-US" sz="1000" dirty="0"/>
          </a:p>
          <a:p>
            <a:r>
              <a:rPr lang="en-US" sz="1000" dirty="0"/>
              <a:t>En we </a:t>
            </a:r>
            <a:r>
              <a:rPr lang="en-US" sz="1000" dirty="0" err="1"/>
              <a:t>maken</a:t>
            </a:r>
            <a:r>
              <a:rPr lang="en-US" sz="1000" dirty="0"/>
              <a:t> </a:t>
            </a:r>
            <a:r>
              <a:rPr lang="en-US" sz="1000" dirty="0" err="1"/>
              <a:t>vuur</a:t>
            </a:r>
            <a:r>
              <a:rPr lang="en-US" sz="1000" dirty="0"/>
              <a:t> op open water</a:t>
            </a:r>
          </a:p>
          <a:p>
            <a:r>
              <a:rPr lang="en-US" sz="1000"/>
              <a:t>Even laten zo</a:t>
            </a:r>
          </a:p>
          <a:p>
            <a:endParaRPr lang="en-US" sz="1000" dirty="0"/>
          </a:p>
          <a:p>
            <a:r>
              <a:rPr lang="en-US" sz="1000"/>
              <a:t>[bridge]</a:t>
            </a:r>
          </a:p>
          <a:p>
            <a:r>
              <a:rPr lang="en-US" sz="1000" dirty="0"/>
              <a:t>Er is </a:t>
            </a:r>
            <a:r>
              <a:rPr lang="en-US" sz="1000" dirty="0" err="1"/>
              <a:t>geen</a:t>
            </a:r>
            <a:r>
              <a:rPr lang="en-US" sz="1000" dirty="0"/>
              <a:t> </a:t>
            </a:r>
            <a:r>
              <a:rPr lang="en-US" sz="1000" dirty="0" err="1"/>
              <a:t>boropasi</a:t>
            </a:r>
            <a:r>
              <a:rPr lang="en-US" sz="1000" dirty="0"/>
              <a:t> </a:t>
            </a:r>
            <a:r>
              <a:rPr lang="en-US" sz="1000" dirty="0" err="1"/>
              <a:t>naar</a:t>
            </a:r>
            <a:r>
              <a:rPr lang="en-US" sz="1000" dirty="0"/>
              <a:t> de </a:t>
            </a:r>
            <a:r>
              <a:rPr lang="en-US" sz="1000" dirty="0" err="1"/>
              <a:t>hemel</a:t>
            </a:r>
            <a:endParaRPr lang="en-US" sz="1000" dirty="0"/>
          </a:p>
          <a:p>
            <a:r>
              <a:rPr lang="en-US" sz="1000" dirty="0"/>
              <a:t>Geen </a:t>
            </a:r>
            <a:r>
              <a:rPr lang="en-US" sz="1000" dirty="0" err="1"/>
              <a:t>melodie</a:t>
            </a:r>
            <a:endParaRPr lang="en-US" sz="1000" dirty="0"/>
          </a:p>
          <a:p>
            <a:r>
              <a:rPr lang="en-US" sz="1000" dirty="0"/>
              <a:t>Ik </a:t>
            </a:r>
            <a:r>
              <a:rPr lang="en-US" sz="1000" dirty="0" err="1"/>
              <a:t>blijf</a:t>
            </a:r>
            <a:r>
              <a:rPr lang="en-US" sz="1000" dirty="0"/>
              <a:t> </a:t>
            </a:r>
            <a:r>
              <a:rPr lang="en-US" sz="1000" dirty="0" err="1"/>
              <a:t>staan</a:t>
            </a:r>
            <a:r>
              <a:rPr lang="en-US" sz="1000" dirty="0"/>
              <a:t> maar </a:t>
            </a:r>
            <a:r>
              <a:rPr lang="en-US" sz="1000" dirty="0" err="1"/>
              <a:t>iets</a:t>
            </a:r>
            <a:r>
              <a:rPr lang="en-US" sz="1000" dirty="0"/>
              <a:t> </a:t>
            </a:r>
            <a:r>
              <a:rPr lang="en-US" sz="1000" dirty="0" err="1"/>
              <a:t>wil</a:t>
            </a:r>
            <a:r>
              <a:rPr lang="en-US" sz="1000" dirty="0"/>
              <a:t> </a:t>
            </a:r>
            <a:r>
              <a:rPr lang="en-US" sz="1000" dirty="0" err="1"/>
              <a:t>dat</a:t>
            </a:r>
            <a:r>
              <a:rPr lang="en-US" sz="1000" dirty="0"/>
              <a:t> </a:t>
            </a:r>
            <a:r>
              <a:rPr lang="en-US" sz="1000" dirty="0" err="1"/>
              <a:t>ik</a:t>
            </a:r>
            <a:r>
              <a:rPr lang="en-US" sz="1000" dirty="0"/>
              <a:t> </a:t>
            </a:r>
            <a:r>
              <a:rPr lang="en-US" sz="1000" dirty="0" err="1"/>
              <a:t>meeloop</a:t>
            </a:r>
            <a:endParaRPr lang="en-US" sz="1000" dirty="0"/>
          </a:p>
          <a:p>
            <a:r>
              <a:rPr lang="en-US" sz="1000" dirty="0"/>
              <a:t>En </a:t>
            </a:r>
            <a:r>
              <a:rPr lang="en-US" sz="1000" dirty="0" err="1"/>
              <a:t>meer</a:t>
            </a:r>
            <a:r>
              <a:rPr lang="en-US" sz="1000" dirty="0"/>
              <a:t> hoor </a:t>
            </a:r>
            <a:r>
              <a:rPr lang="en-US" sz="1000" dirty="0" err="1"/>
              <a:t>ik</a:t>
            </a:r>
            <a:r>
              <a:rPr lang="en-US" sz="1000" dirty="0"/>
              <a:t> </a:t>
            </a:r>
            <a:r>
              <a:rPr lang="en-US" sz="1000" dirty="0" err="1"/>
              <a:t>niet</a:t>
            </a:r>
            <a:endParaRPr lang="en-US" sz="1000" dirty="0"/>
          </a:p>
          <a:p>
            <a:r>
              <a:rPr lang="en-US" sz="1000" dirty="0"/>
              <a:t>Oh </a:t>
            </a:r>
            <a:r>
              <a:rPr lang="en-US" sz="1000" dirty="0" err="1"/>
              <a:t>wil</a:t>
            </a:r>
            <a:r>
              <a:rPr lang="en-US" sz="1000" dirty="0"/>
              <a:t> </a:t>
            </a:r>
            <a:r>
              <a:rPr lang="en-US" sz="1000" dirty="0" err="1"/>
              <a:t>hier</a:t>
            </a:r>
            <a:r>
              <a:rPr lang="en-US" sz="1000" dirty="0"/>
              <a:t> nooit </a:t>
            </a:r>
            <a:r>
              <a:rPr lang="en-US" sz="1000" dirty="0" err="1"/>
              <a:t>meer</a:t>
            </a:r>
            <a:r>
              <a:rPr lang="en-US" sz="1000" dirty="0"/>
              <a:t> </a:t>
            </a:r>
            <a:r>
              <a:rPr lang="en-US" sz="1000" dirty="0" err="1"/>
              <a:t>heen</a:t>
            </a:r>
            <a:endParaRPr lang="en-US" sz="1000" dirty="0"/>
          </a:p>
          <a:p>
            <a:r>
              <a:rPr lang="en-US" sz="1000" dirty="0"/>
              <a:t>Nee je </a:t>
            </a:r>
            <a:r>
              <a:rPr lang="en-US" sz="1000" dirty="0" err="1"/>
              <a:t>wil</a:t>
            </a:r>
            <a:r>
              <a:rPr lang="en-US" sz="1000" dirty="0"/>
              <a:t> </a:t>
            </a:r>
            <a:r>
              <a:rPr lang="en-US" sz="1000" dirty="0" err="1"/>
              <a:t>hier</a:t>
            </a:r>
            <a:r>
              <a:rPr lang="en-US" sz="1000" dirty="0"/>
              <a:t> nooit </a:t>
            </a:r>
            <a:r>
              <a:rPr lang="en-US" sz="1000" dirty="0" err="1"/>
              <a:t>meer</a:t>
            </a:r>
            <a:r>
              <a:rPr lang="en-US" sz="1000" dirty="0"/>
              <a:t> </a:t>
            </a:r>
            <a:r>
              <a:rPr lang="en-US" sz="1000" dirty="0" err="1"/>
              <a:t>heen</a:t>
            </a:r>
            <a:endParaRPr lang="en-US" sz="1000" dirty="0"/>
          </a:p>
          <a:p>
            <a:r>
              <a:rPr lang="en-US" sz="1000"/>
              <a:t>God S.O.S., S.O.S. amen</a:t>
            </a:r>
          </a:p>
          <a:p>
            <a:pPr algn="l"/>
            <a:endParaRPr lang="en-US" dirty="0"/>
          </a:p>
        </p:txBody>
      </p:sp>
    </p:spTree>
    <p:extLst>
      <p:ext uri="{BB962C8B-B14F-4D97-AF65-F5344CB8AC3E}">
        <p14:creationId xmlns:p14="http://schemas.microsoft.com/office/powerpoint/2010/main" val="55487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8C62A-FFFB-4D3A-F05B-3A444415E84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9D0CE1-A016-9C39-F329-1EE6998F5240}"/>
              </a:ext>
            </a:extLst>
          </p:cNvPr>
          <p:cNvSpPr>
            <a:spLocks noGrp="1"/>
          </p:cNvSpPr>
          <p:nvPr>
            <p:ph type="title"/>
          </p:nvPr>
        </p:nvSpPr>
        <p:spPr/>
        <p:txBody>
          <a:bodyPr/>
          <a:lstStyle/>
          <a:p>
            <a:r>
              <a:rPr lang="nl-NL"/>
              <a:t>Kompas 2: Luisterlied 'Niemand kan blijven'</a:t>
            </a:r>
            <a:endParaRPr lang="nl-NL" dirty="0"/>
          </a:p>
        </p:txBody>
      </p:sp>
      <p:sp>
        <p:nvSpPr>
          <p:cNvPr id="7" name="TextBox 6">
            <a:extLst>
              <a:ext uri="{FF2B5EF4-FFF2-40B4-BE49-F238E27FC236}">
                <a16:creationId xmlns:a16="http://schemas.microsoft.com/office/drawing/2014/main" id="{34EEBD2B-2F68-B69B-2A5E-059979EFB4A6}"/>
              </a:ext>
            </a:extLst>
          </p:cNvPr>
          <p:cNvSpPr txBox="1"/>
          <p:nvPr/>
        </p:nvSpPr>
        <p:spPr>
          <a:xfrm>
            <a:off x="553487" y="687000"/>
            <a:ext cx="500652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dirty="0" err="1"/>
              <a:t>Aanvullend</a:t>
            </a:r>
            <a:r>
              <a:rPr lang="en-US" sz="1300" dirty="0"/>
              <a:t> </a:t>
            </a:r>
            <a:r>
              <a:rPr lang="en-US" sz="1300" dirty="0" err="1"/>
              <a:t>verhaal</a:t>
            </a:r>
            <a:r>
              <a:rPr lang="en-US" sz="1300" dirty="0"/>
              <a:t> </a:t>
            </a:r>
            <a:r>
              <a:rPr lang="en-US" sz="1300" dirty="0" err="1"/>
              <a:t>bij</a:t>
            </a:r>
            <a:r>
              <a:rPr lang="en-US" sz="1300" dirty="0"/>
              <a:t> 'Niemand </a:t>
            </a:r>
            <a:r>
              <a:rPr lang="en-US" sz="1300" dirty="0" err="1"/>
              <a:t>kan</a:t>
            </a:r>
            <a:r>
              <a:rPr lang="en-US" sz="1300" dirty="0"/>
              <a:t> </a:t>
            </a:r>
            <a:r>
              <a:rPr lang="en-US" sz="1300" dirty="0" err="1"/>
              <a:t>blijven</a:t>
            </a:r>
            <a:r>
              <a:rPr lang="en-US" sz="1300" dirty="0"/>
              <a:t>'</a:t>
            </a:r>
          </a:p>
          <a:p>
            <a:endParaRPr lang="en-US" sz="1300" dirty="0"/>
          </a:p>
          <a:p>
            <a:r>
              <a:rPr lang="en-US" sz="1300" dirty="0"/>
              <a:t>Typhoon deed mee </a:t>
            </a:r>
            <a:r>
              <a:rPr lang="en-US" sz="1300" dirty="0" err="1"/>
              <a:t>aan</a:t>
            </a:r>
            <a:r>
              <a:rPr lang="en-US" sz="1300" dirty="0"/>
              <a:t> het tv-</a:t>
            </a:r>
            <a:r>
              <a:rPr lang="en-US" sz="1300" dirty="0" err="1"/>
              <a:t>programma</a:t>
            </a:r>
            <a:r>
              <a:rPr lang="en-US" sz="1300" dirty="0"/>
              <a:t> ‘Beste </a:t>
            </a:r>
            <a:r>
              <a:rPr lang="en-US" sz="1300" dirty="0" err="1"/>
              <a:t>Zangers</a:t>
            </a:r>
            <a:r>
              <a:rPr lang="en-US" sz="1300" dirty="0"/>
              <a:t>’. In </a:t>
            </a:r>
            <a:r>
              <a:rPr lang="en-US" sz="1300" dirty="0" err="1"/>
              <a:t>dit</a:t>
            </a:r>
            <a:r>
              <a:rPr lang="en-US" sz="1300" dirty="0"/>
              <a:t> </a:t>
            </a:r>
            <a:r>
              <a:rPr lang="en-US" sz="1300" dirty="0" err="1"/>
              <a:t>programma</a:t>
            </a:r>
            <a:r>
              <a:rPr lang="en-US" sz="1300" dirty="0"/>
              <a:t> </a:t>
            </a:r>
            <a:r>
              <a:rPr lang="en-US" sz="1300" dirty="0" err="1"/>
              <a:t>wordt</a:t>
            </a:r>
            <a:r>
              <a:rPr lang="en-US" sz="1300" dirty="0"/>
              <a:t> van </a:t>
            </a:r>
            <a:r>
              <a:rPr lang="en-US" sz="1300" dirty="0" err="1"/>
              <a:t>elke</a:t>
            </a:r>
            <a:r>
              <a:rPr lang="en-US" sz="1300" dirty="0"/>
              <a:t> </a:t>
            </a:r>
            <a:r>
              <a:rPr lang="en-US" sz="1300" dirty="0" err="1"/>
              <a:t>deelnemende</a:t>
            </a:r>
            <a:r>
              <a:rPr lang="en-US" sz="1300" dirty="0"/>
              <a:t> </a:t>
            </a:r>
            <a:r>
              <a:rPr lang="en-US" sz="1300" dirty="0" err="1"/>
              <a:t>zanger</a:t>
            </a:r>
            <a:r>
              <a:rPr lang="en-US" sz="1300" dirty="0"/>
              <a:t>/</a:t>
            </a:r>
            <a:r>
              <a:rPr lang="en-US" sz="1300" dirty="0" err="1"/>
              <a:t>zangeres</a:t>
            </a:r>
            <a:r>
              <a:rPr lang="en-US" sz="1300" dirty="0"/>
              <a:t> </a:t>
            </a:r>
            <a:r>
              <a:rPr lang="en-US" sz="1300" dirty="0" err="1"/>
              <a:t>een</a:t>
            </a:r>
            <a:r>
              <a:rPr lang="en-US" sz="1300" dirty="0"/>
              <a:t> </a:t>
            </a:r>
            <a:r>
              <a:rPr lang="en-US" sz="1300" dirty="0" err="1"/>
              <a:t>aantal</a:t>
            </a:r>
            <a:r>
              <a:rPr lang="en-US" sz="1300" dirty="0"/>
              <a:t> </a:t>
            </a:r>
            <a:r>
              <a:rPr lang="en-US" sz="1300" dirty="0" err="1"/>
              <a:t>nummers</a:t>
            </a:r>
            <a:r>
              <a:rPr lang="en-US" sz="1300" dirty="0"/>
              <a:t> </a:t>
            </a:r>
            <a:r>
              <a:rPr lang="en-US" sz="1300" dirty="0" err="1"/>
              <a:t>gecoverd</a:t>
            </a:r>
            <a:r>
              <a:rPr lang="en-US" sz="1300" dirty="0"/>
              <a:t>. </a:t>
            </a:r>
            <a:r>
              <a:rPr lang="en-US" sz="1300" dirty="0" err="1"/>
              <a:t>Zangeres</a:t>
            </a:r>
            <a:r>
              <a:rPr lang="en-US" sz="1300" dirty="0"/>
              <a:t> Bente deed </a:t>
            </a:r>
            <a:r>
              <a:rPr lang="en-US" sz="1300" dirty="0" err="1"/>
              <a:t>dat</a:t>
            </a:r>
            <a:r>
              <a:rPr lang="en-US" sz="1300" dirty="0"/>
              <a:t> met </a:t>
            </a:r>
            <a:r>
              <a:rPr lang="en-US" sz="1300" dirty="0" err="1"/>
              <a:t>dit</a:t>
            </a:r>
            <a:r>
              <a:rPr lang="en-US" sz="1300" dirty="0"/>
              <a:t> </a:t>
            </a:r>
            <a:r>
              <a:rPr lang="en-US" sz="1300" dirty="0" err="1"/>
              <a:t>nummer</a:t>
            </a:r>
            <a:r>
              <a:rPr lang="en-US" sz="1300" dirty="0"/>
              <a:t> van Typhoon. Ze </a:t>
            </a:r>
            <a:r>
              <a:rPr lang="en-US" sz="1300" dirty="0" err="1"/>
              <a:t>vroeg</a:t>
            </a:r>
            <a:r>
              <a:rPr lang="en-US" sz="1300" dirty="0"/>
              <a:t> </a:t>
            </a:r>
            <a:r>
              <a:rPr lang="en-US" sz="1300" dirty="0" err="1"/>
              <a:t>zich</a:t>
            </a:r>
            <a:r>
              <a:rPr lang="en-US" sz="1300" dirty="0"/>
              <a:t> </a:t>
            </a:r>
            <a:r>
              <a:rPr lang="en-US" sz="1300" dirty="0" err="1"/>
              <a:t>eerst</a:t>
            </a:r>
            <a:r>
              <a:rPr lang="en-US" sz="1300" dirty="0"/>
              <a:t> </a:t>
            </a:r>
            <a:r>
              <a:rPr lang="en-US" sz="1300" dirty="0" err="1"/>
              <a:t>af</a:t>
            </a:r>
            <a:r>
              <a:rPr lang="en-US" sz="1300" dirty="0"/>
              <a:t> of het </a:t>
            </a:r>
            <a:r>
              <a:rPr lang="en-US" sz="1300" dirty="0" err="1"/>
              <a:t>niet</a:t>
            </a:r>
            <a:r>
              <a:rPr lang="en-US" sz="1300" dirty="0"/>
              <a:t> </a:t>
            </a:r>
            <a:r>
              <a:rPr lang="en-US" sz="1300" dirty="0" err="1"/>
              <a:t>te</a:t>
            </a:r>
            <a:r>
              <a:rPr lang="en-US" sz="1300" dirty="0"/>
              <a:t> </a:t>
            </a:r>
            <a:r>
              <a:rPr lang="en-US" sz="1300" dirty="0" err="1"/>
              <a:t>kwetsbaar</a:t>
            </a:r>
            <a:r>
              <a:rPr lang="en-US" sz="1300" dirty="0"/>
              <a:t> </a:t>
            </a:r>
            <a:r>
              <a:rPr lang="en-US" sz="1300" dirty="0" err="1"/>
              <a:t>zou</a:t>
            </a:r>
            <a:r>
              <a:rPr lang="en-US" sz="1300" dirty="0"/>
              <a:t> </a:t>
            </a:r>
            <a:r>
              <a:rPr lang="en-US" sz="1300" dirty="0" err="1"/>
              <a:t>zijn</a:t>
            </a:r>
            <a:r>
              <a:rPr lang="en-US" sz="1300" dirty="0"/>
              <a:t>, het </a:t>
            </a:r>
            <a:r>
              <a:rPr lang="en-US" sz="1300" dirty="0" err="1"/>
              <a:t>nummer</a:t>
            </a:r>
            <a:r>
              <a:rPr lang="en-US" sz="1300" dirty="0"/>
              <a:t> is heel </a:t>
            </a:r>
            <a:r>
              <a:rPr lang="en-US" sz="1300" dirty="0" err="1"/>
              <a:t>persoonlijk</a:t>
            </a:r>
            <a:r>
              <a:rPr lang="en-US" sz="1300" dirty="0"/>
              <a:t>. </a:t>
            </a:r>
          </a:p>
          <a:p>
            <a:endParaRPr lang="en-US" sz="1300" dirty="0"/>
          </a:p>
          <a:p>
            <a:r>
              <a:rPr lang="en-US" sz="1300" dirty="0"/>
              <a:t>Een </a:t>
            </a:r>
            <a:r>
              <a:rPr lang="en-US" sz="1300" dirty="0" err="1"/>
              <a:t>gedeelte</a:t>
            </a:r>
            <a:r>
              <a:rPr lang="en-US" sz="1300" dirty="0"/>
              <a:t> </a:t>
            </a:r>
            <a:r>
              <a:rPr lang="en-US" sz="1300" dirty="0" err="1"/>
              <a:t>ervan</a:t>
            </a:r>
            <a:r>
              <a:rPr lang="en-US" sz="1300" dirty="0"/>
              <a:t>, </a:t>
            </a:r>
            <a:r>
              <a:rPr lang="en-US" sz="1300" dirty="0" err="1"/>
              <a:t>bijvoorbeeld</a:t>
            </a:r>
            <a:r>
              <a:rPr lang="en-US" sz="1300" dirty="0"/>
              <a:t> ‘God S.O.S. Amen’, is </a:t>
            </a:r>
            <a:r>
              <a:rPr lang="en-US" sz="1300" dirty="0" err="1"/>
              <a:t>geschreven</a:t>
            </a:r>
            <a:r>
              <a:rPr lang="en-US" sz="1300" dirty="0"/>
              <a:t> op </a:t>
            </a:r>
            <a:r>
              <a:rPr lang="en-US" sz="1300" dirty="0" err="1"/>
              <a:t>een</a:t>
            </a:r>
            <a:r>
              <a:rPr lang="en-US" sz="1300" dirty="0"/>
              <a:t> </a:t>
            </a:r>
            <a:r>
              <a:rPr lang="en-US" sz="1300" dirty="0" err="1"/>
              <a:t>dieptepunt</a:t>
            </a:r>
            <a:r>
              <a:rPr lang="en-US" sz="1300" dirty="0"/>
              <a:t> van </a:t>
            </a:r>
            <a:r>
              <a:rPr lang="en-US" sz="1300" dirty="0" err="1"/>
              <a:t>een</a:t>
            </a:r>
            <a:r>
              <a:rPr lang="en-US" sz="1300" dirty="0"/>
              <a:t> van </a:t>
            </a:r>
            <a:r>
              <a:rPr lang="en-US" sz="1300" dirty="0" err="1"/>
              <a:t>Tyhpoons</a:t>
            </a:r>
            <a:r>
              <a:rPr lang="en-US" sz="1300" dirty="0"/>
              <a:t> </a:t>
            </a:r>
            <a:r>
              <a:rPr lang="en-US" sz="1300" dirty="0" err="1"/>
              <a:t>depressies</a:t>
            </a:r>
            <a:r>
              <a:rPr lang="en-US" sz="1300" dirty="0"/>
              <a:t>. Maar </a:t>
            </a:r>
            <a:r>
              <a:rPr lang="en-US" sz="1300" dirty="0" err="1"/>
              <a:t>hij</a:t>
            </a:r>
            <a:r>
              <a:rPr lang="en-US" sz="1300" dirty="0"/>
              <a:t> </a:t>
            </a:r>
            <a:r>
              <a:rPr lang="en-US" sz="1300" dirty="0" err="1"/>
              <a:t>vond</a:t>
            </a:r>
            <a:r>
              <a:rPr lang="en-US" sz="1300" dirty="0"/>
              <a:t> het </a:t>
            </a:r>
            <a:r>
              <a:rPr lang="en-US" sz="1300" dirty="0" err="1"/>
              <a:t>juist</a:t>
            </a:r>
            <a:r>
              <a:rPr lang="en-US" sz="1300" dirty="0"/>
              <a:t> </a:t>
            </a:r>
            <a:r>
              <a:rPr lang="en-US" sz="1300" dirty="0" err="1"/>
              <a:t>een</a:t>
            </a:r>
            <a:r>
              <a:rPr lang="en-US" sz="1300" dirty="0"/>
              <a:t> </a:t>
            </a:r>
            <a:r>
              <a:rPr lang="en-US" sz="1300" dirty="0" err="1"/>
              <a:t>goed</a:t>
            </a:r>
            <a:r>
              <a:rPr lang="en-US" sz="1300" dirty="0"/>
              <a:t> idee. Haar </a:t>
            </a:r>
            <a:r>
              <a:rPr lang="en-US" sz="1300" dirty="0" err="1"/>
              <a:t>uitvoering</a:t>
            </a:r>
            <a:r>
              <a:rPr lang="en-US" sz="1300" dirty="0"/>
              <a:t> </a:t>
            </a:r>
            <a:r>
              <a:rPr lang="en-US" sz="1300" dirty="0" err="1"/>
              <a:t>maakt</a:t>
            </a:r>
            <a:r>
              <a:rPr lang="en-US" sz="1300" dirty="0"/>
              <a:t> </a:t>
            </a:r>
            <a:r>
              <a:rPr lang="en-US" sz="1300" dirty="0" err="1"/>
              <a:t>diepe</a:t>
            </a:r>
            <a:r>
              <a:rPr lang="en-US" sz="1300" dirty="0"/>
              <a:t> </a:t>
            </a:r>
            <a:r>
              <a:rPr lang="en-US" sz="1300" dirty="0" err="1"/>
              <a:t>indruk</a:t>
            </a:r>
            <a:r>
              <a:rPr lang="en-US" sz="1300" dirty="0"/>
              <a:t> op Typhoon. </a:t>
            </a:r>
            <a:r>
              <a:rPr lang="en-US" sz="1300" dirty="0" err="1"/>
              <a:t>Naderhand</a:t>
            </a:r>
            <a:r>
              <a:rPr lang="en-US" sz="1300" dirty="0"/>
              <a:t> </a:t>
            </a:r>
            <a:r>
              <a:rPr lang="en-US" sz="1300" dirty="0" err="1"/>
              <a:t>gaf</a:t>
            </a:r>
            <a:r>
              <a:rPr lang="en-US" sz="1300" dirty="0"/>
              <a:t> </a:t>
            </a:r>
            <a:r>
              <a:rPr lang="en-US" sz="1300" dirty="0" err="1"/>
              <a:t>hij</a:t>
            </a:r>
            <a:r>
              <a:rPr lang="en-US" sz="1300" dirty="0"/>
              <a:t> </a:t>
            </a:r>
            <a:r>
              <a:rPr lang="en-US" sz="1300" dirty="0" err="1"/>
              <a:t>aan</a:t>
            </a:r>
            <a:r>
              <a:rPr lang="en-US" sz="1300" dirty="0"/>
              <a:t>: "</a:t>
            </a:r>
            <a:r>
              <a:rPr lang="en-US" sz="1300" dirty="0" err="1"/>
              <a:t>Deze</a:t>
            </a:r>
            <a:r>
              <a:rPr lang="en-US" sz="1300" dirty="0"/>
              <a:t> </a:t>
            </a:r>
            <a:r>
              <a:rPr lang="en-US" sz="1300" dirty="0" err="1"/>
              <a:t>versie</a:t>
            </a:r>
            <a:r>
              <a:rPr lang="en-US" sz="1300" dirty="0"/>
              <a:t> </a:t>
            </a:r>
            <a:r>
              <a:rPr lang="en-US" sz="1300" dirty="0" err="1"/>
              <a:t>maakte</a:t>
            </a:r>
            <a:r>
              <a:rPr lang="en-US" sz="1300" dirty="0"/>
              <a:t> </a:t>
            </a:r>
            <a:r>
              <a:rPr lang="en-US" sz="1300" dirty="0" err="1"/>
              <a:t>alsof</a:t>
            </a:r>
            <a:r>
              <a:rPr lang="en-US" sz="1300" dirty="0"/>
              <a:t> </a:t>
            </a:r>
            <a:r>
              <a:rPr lang="en-US" sz="1300" dirty="0" err="1"/>
              <a:t>ik</a:t>
            </a:r>
            <a:r>
              <a:rPr lang="en-US" sz="1300" dirty="0"/>
              <a:t> het </a:t>
            </a:r>
            <a:r>
              <a:rPr lang="en-US" sz="1300" dirty="0" err="1"/>
              <a:t>echt</a:t>
            </a:r>
            <a:r>
              <a:rPr lang="en-US" sz="1300" dirty="0"/>
              <a:t> </a:t>
            </a:r>
            <a:r>
              <a:rPr lang="en-US" sz="1300" dirty="0" err="1"/>
              <a:t>helemaal</a:t>
            </a:r>
            <a:r>
              <a:rPr lang="en-US" sz="1300" dirty="0"/>
              <a:t> </a:t>
            </a:r>
            <a:r>
              <a:rPr lang="en-US" sz="1300" dirty="0" err="1"/>
              <a:t>los</a:t>
            </a:r>
            <a:r>
              <a:rPr lang="en-US" sz="1300" dirty="0"/>
              <a:t> </a:t>
            </a:r>
            <a:r>
              <a:rPr lang="en-US" sz="1300" dirty="0" err="1"/>
              <a:t>kon</a:t>
            </a:r>
            <a:r>
              <a:rPr lang="en-US" sz="1300" dirty="0"/>
              <a:t> laten. Ik </a:t>
            </a:r>
            <a:r>
              <a:rPr lang="en-US" sz="1300" dirty="0" err="1"/>
              <a:t>voel</a:t>
            </a:r>
            <a:r>
              <a:rPr lang="en-US" sz="1300" dirty="0"/>
              <a:t> me </a:t>
            </a:r>
            <a:r>
              <a:rPr lang="en-US" sz="1300" dirty="0" err="1"/>
              <a:t>echt</a:t>
            </a:r>
            <a:r>
              <a:rPr lang="en-US" sz="1300" dirty="0"/>
              <a:t> </a:t>
            </a:r>
            <a:r>
              <a:rPr lang="en-US" sz="1300" dirty="0" err="1"/>
              <a:t>lichter</a:t>
            </a:r>
            <a:r>
              <a:rPr lang="en-US" sz="1300" dirty="0"/>
              <a:t>. Het is </a:t>
            </a:r>
            <a:r>
              <a:rPr lang="en-US" sz="1300" dirty="0" err="1"/>
              <a:t>alsof</a:t>
            </a:r>
            <a:r>
              <a:rPr lang="en-US" sz="1300" dirty="0"/>
              <a:t> </a:t>
            </a:r>
            <a:r>
              <a:rPr lang="en-US" sz="1300" dirty="0" err="1"/>
              <a:t>iets</a:t>
            </a:r>
            <a:r>
              <a:rPr lang="en-US" sz="1300" dirty="0"/>
              <a:t> van me </a:t>
            </a:r>
            <a:r>
              <a:rPr lang="en-US" sz="1300" dirty="0" err="1"/>
              <a:t>af</a:t>
            </a:r>
            <a:r>
              <a:rPr lang="en-US" sz="1300" dirty="0"/>
              <a:t> is </a:t>
            </a:r>
            <a:r>
              <a:rPr lang="en-US" sz="1300" dirty="0" err="1"/>
              <a:t>genomen</a:t>
            </a:r>
            <a:r>
              <a:rPr lang="en-US" sz="1300" dirty="0"/>
              <a:t>."</a:t>
            </a:r>
          </a:p>
          <a:p>
            <a:endParaRPr lang="en-US" sz="1300" dirty="0"/>
          </a:p>
          <a:p>
            <a:r>
              <a:rPr lang="en-US" sz="1300" dirty="0"/>
              <a:t>Een </a:t>
            </a:r>
            <a:r>
              <a:rPr lang="en-US" sz="1300" dirty="0" err="1"/>
              <a:t>mooi</a:t>
            </a:r>
            <a:r>
              <a:rPr lang="en-US" sz="1300" dirty="0"/>
              <a:t> </a:t>
            </a:r>
            <a:r>
              <a:rPr lang="en-US" sz="1300" dirty="0" err="1"/>
              <a:t>verhaal</a:t>
            </a:r>
            <a:r>
              <a:rPr lang="en-US" sz="1300" dirty="0"/>
              <a:t> </a:t>
            </a:r>
            <a:r>
              <a:rPr lang="en-US" sz="1300" dirty="0" err="1"/>
              <a:t>dat</a:t>
            </a:r>
            <a:r>
              <a:rPr lang="en-US" sz="1300" dirty="0"/>
              <a:t> </a:t>
            </a:r>
            <a:r>
              <a:rPr lang="en-US" sz="1300" dirty="0" err="1"/>
              <a:t>dat</a:t>
            </a:r>
            <a:r>
              <a:rPr lang="en-US" sz="1300" dirty="0"/>
              <a:t> de </a:t>
            </a:r>
            <a:r>
              <a:rPr lang="en-US" sz="1300" dirty="0" err="1"/>
              <a:t>inhoud</a:t>
            </a:r>
            <a:r>
              <a:rPr lang="en-US" sz="1300" dirty="0"/>
              <a:t> van </a:t>
            </a:r>
            <a:r>
              <a:rPr lang="en-US" sz="1300" dirty="0" err="1"/>
              <a:t>dit</a:t>
            </a:r>
            <a:r>
              <a:rPr lang="en-US" sz="1300" dirty="0"/>
              <a:t> </a:t>
            </a:r>
            <a:r>
              <a:rPr lang="en-US" sz="1300" dirty="0" err="1"/>
              <a:t>programma</a:t>
            </a:r>
            <a:r>
              <a:rPr lang="en-US" sz="1300" dirty="0"/>
              <a:t> </a:t>
            </a:r>
            <a:r>
              <a:rPr lang="en-US" sz="1300" dirty="0" err="1"/>
              <a:t>onderstreept</a:t>
            </a:r>
            <a:r>
              <a:rPr lang="en-US" sz="1300" dirty="0"/>
              <a:t>: </a:t>
            </a:r>
            <a:r>
              <a:rPr lang="en-US" sz="1300" dirty="0" err="1"/>
              <a:t>naast</a:t>
            </a:r>
            <a:r>
              <a:rPr lang="en-US" sz="1300" dirty="0"/>
              <a:t> </a:t>
            </a:r>
            <a:r>
              <a:rPr lang="en-US" sz="1300" dirty="0" err="1"/>
              <a:t>elkaar</a:t>
            </a:r>
            <a:r>
              <a:rPr lang="en-US" sz="1300" dirty="0"/>
              <a:t> </a:t>
            </a:r>
            <a:r>
              <a:rPr lang="en-US" sz="1300" dirty="0" err="1"/>
              <a:t>staan</a:t>
            </a:r>
            <a:r>
              <a:rPr lang="en-US" sz="1300" dirty="0"/>
              <a:t>, </a:t>
            </a:r>
            <a:r>
              <a:rPr lang="en-US" sz="1300" dirty="0" err="1"/>
              <a:t>samen</a:t>
            </a:r>
            <a:r>
              <a:rPr lang="en-US" sz="1300" dirty="0"/>
              <a:t> </a:t>
            </a:r>
            <a:r>
              <a:rPr lang="en-US" sz="1300" dirty="0" err="1"/>
              <a:t>dragen</a:t>
            </a:r>
            <a:r>
              <a:rPr lang="en-US" sz="1300" dirty="0"/>
              <a:t> </a:t>
            </a:r>
            <a:r>
              <a:rPr lang="en-US" sz="1300" dirty="0" err="1"/>
              <a:t>en</a:t>
            </a:r>
            <a:r>
              <a:rPr lang="en-US" sz="1300" dirty="0"/>
              <a:t> </a:t>
            </a:r>
            <a:r>
              <a:rPr lang="en-US" sz="1300" dirty="0" err="1"/>
              <a:t>elkaar</a:t>
            </a:r>
            <a:r>
              <a:rPr lang="en-US" sz="1300" dirty="0"/>
              <a:t> </a:t>
            </a:r>
            <a:r>
              <a:rPr lang="en-US" sz="1300" dirty="0" err="1"/>
              <a:t>daarin</a:t>
            </a:r>
            <a:r>
              <a:rPr lang="en-US" sz="1300" dirty="0"/>
              <a:t> </a:t>
            </a:r>
            <a:r>
              <a:rPr lang="en-US" sz="1300" dirty="0" err="1"/>
              <a:t>echt</a:t>
            </a:r>
            <a:r>
              <a:rPr lang="en-US" sz="1300" dirty="0"/>
              <a:t> </a:t>
            </a:r>
            <a:r>
              <a:rPr lang="en-US" sz="1300" dirty="0" err="1"/>
              <a:t>zien</a:t>
            </a:r>
            <a:r>
              <a:rPr lang="en-US" sz="1300" dirty="0"/>
              <a:t>, </a:t>
            </a:r>
            <a:r>
              <a:rPr lang="en-US" sz="1300" dirty="0" err="1"/>
              <a:t>kan</a:t>
            </a:r>
            <a:r>
              <a:rPr lang="en-US" sz="1300" dirty="0"/>
              <a:t> </a:t>
            </a:r>
            <a:r>
              <a:rPr lang="en-US" sz="1300" dirty="0" err="1"/>
              <a:t>een</a:t>
            </a:r>
            <a:r>
              <a:rPr lang="en-US" sz="1300" dirty="0"/>
              <a:t> last </a:t>
            </a:r>
            <a:r>
              <a:rPr lang="en-US" sz="1300" dirty="0" err="1"/>
              <a:t>daadwerkelijk</a:t>
            </a:r>
            <a:r>
              <a:rPr lang="en-US" sz="1300" dirty="0"/>
              <a:t> </a:t>
            </a:r>
            <a:r>
              <a:rPr lang="en-US" sz="1300" dirty="0" err="1"/>
              <a:t>lichter</a:t>
            </a:r>
            <a:r>
              <a:rPr lang="en-US" sz="1300" dirty="0"/>
              <a:t> </a:t>
            </a:r>
            <a:r>
              <a:rPr lang="en-US" sz="1300" dirty="0" err="1"/>
              <a:t>maken</a:t>
            </a:r>
            <a:r>
              <a:rPr lang="en-US" sz="1300" dirty="0"/>
              <a:t>.</a:t>
            </a:r>
            <a:endParaRPr lang="en-US" sz="1300" dirty="0" err="1"/>
          </a:p>
        </p:txBody>
      </p:sp>
    </p:spTree>
    <p:extLst>
      <p:ext uri="{BB962C8B-B14F-4D97-AF65-F5344CB8AC3E}">
        <p14:creationId xmlns:p14="http://schemas.microsoft.com/office/powerpoint/2010/main" val="2262890999"/>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4089CF0ED87C40BBD03D80C7C831B6" ma:contentTypeVersion="12" ma:contentTypeDescription="Een nieuw document maken." ma:contentTypeScope="" ma:versionID="74f242d822cc776ec177315e10b40530">
  <xsd:schema xmlns:xsd="http://www.w3.org/2001/XMLSchema" xmlns:xs="http://www.w3.org/2001/XMLSchema" xmlns:p="http://schemas.microsoft.com/office/2006/metadata/properties" xmlns:ns2="f1dc3472-35d9-499d-94fe-2d28f1a8ebfc" xmlns:ns3="a6f49c8e-8eab-4191-a29d-1b6b7ac3f899" targetNamespace="http://schemas.microsoft.com/office/2006/metadata/properties" ma:root="true" ma:fieldsID="8827b285c8c8c4e68c00ecc06530a56d" ns2:_="" ns3:_="">
    <xsd:import namespace="f1dc3472-35d9-499d-94fe-2d28f1a8ebfc"/>
    <xsd:import namespace="a6f49c8e-8eab-4191-a29d-1b6b7ac3f8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3472-35d9-499d-94fe-2d28f1a8e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6f49c8e-8eab-4191-a29d-1b6b7ac3f89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876032f-24a4-4176-a40e-6a9ce10e00c9}" ma:internalName="TaxCatchAll" ma:showField="CatchAllData" ma:web="a6f49c8e-8eab-4191-a29d-1b6b7ac3f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1dc3472-35d9-499d-94fe-2d28f1a8ebfc">
      <Terms xmlns="http://schemas.microsoft.com/office/infopath/2007/PartnerControls"/>
    </lcf76f155ced4ddcb4097134ff3c332f>
    <TaxCatchAll xmlns="a6f49c8e-8eab-4191-a29d-1b6b7ac3f89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A761E9-1785-43EB-A550-8BF3BDFDEA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c3472-35d9-499d-94fe-2d28f1a8ebfc"/>
    <ds:schemaRef ds:uri="a6f49c8e-8eab-4191-a29d-1b6b7ac3f8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66D7A3-3693-4715-9F70-E90A1B0EC9D7}">
  <ds:schemaRefs>
    <ds:schemaRef ds:uri="http://schemas.microsoft.com/office/2006/metadata/properties"/>
    <ds:schemaRef ds:uri="http://schemas.microsoft.com/office/infopath/2007/PartnerControls"/>
    <ds:schemaRef ds:uri="f1dc3472-35d9-499d-94fe-2d28f1a8ebfc"/>
    <ds:schemaRef ds:uri="a6f49c8e-8eab-4191-a29d-1b6b7ac3f899"/>
  </ds:schemaRefs>
</ds:datastoreItem>
</file>

<file path=customXml/itemProps3.xml><?xml version="1.0" encoding="utf-8"?>
<ds:datastoreItem xmlns:ds="http://schemas.openxmlformats.org/officeDocument/2006/customXml" ds:itemID="{883EE83D-BAF9-470B-A0C0-0D4D362F428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1237</TotalTime>
  <Words>144</Words>
  <Application>Microsoft Office PowerPoint</Application>
  <PresentationFormat>On-screen Show (16:9)</PresentationFormat>
  <Paragraphs>31</Paragraphs>
  <Slides>14</Slides>
  <Notes>0</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Hoofdthema - Leren Pionieren</vt:lpstr>
      <vt:lpstr>Liefhebben en dienen</vt:lpstr>
      <vt:lpstr>Oriëntatie 1:  Stellingenspel kwetsbaarheid</vt:lpstr>
      <vt:lpstr>Oriëntatie 1:  Stellingenspel kwetsbaarheid</vt:lpstr>
      <vt:lpstr>Oriëntatie 1:  Stellingenspel kwetsbaarheid</vt:lpstr>
      <vt:lpstr>Oriëntatie 1:  Stellingenspel kwetsbaarheid</vt:lpstr>
      <vt:lpstr>Oriëntatie 1:  Stellingenspel kwetsbaarheid delen</vt:lpstr>
      <vt:lpstr>Kompas 2: Luisterlied 'Niemand kan blijven'</vt:lpstr>
      <vt:lpstr>Kompas 2: luisterlied 'Niemand kan blijven'</vt:lpstr>
      <vt:lpstr>Kompas 2: Luisterlied 'Niemand kan blijven'</vt:lpstr>
      <vt:lpstr>Reisgidsvideo 1: Draaglast, draagkracht en kwetsbaarheid</vt:lpstr>
      <vt:lpstr>Reisgidsvideo 2: Kwetsbaarheid en nabijheid: een oefening</vt:lpstr>
      <vt:lpstr>Reisgidsvideo 3: kwetsbaarheid delen: 'er zijn' </vt:lpstr>
      <vt:lpstr>Reisgids 1: draaglast, draagkracht en kwetsbaarheid  Teamweegschaal</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241</cp:revision>
  <dcterms:modified xsi:type="dcterms:W3CDTF">2026-04-22T15:20:25Z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0x010100664089CF0ED87C40BBD03D80C7C831B6</vt:lpwstr>
  </property>
  <property fmtid="{D5CDD505-2E9C-101B-9397-08002B2CF9AE}" pid="3" name="MediaServiceImageTags">
    <vt:lpwstr/>
  </property>
</Properties>
</file>