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docProps/app.xml" ContentType="application/vnd.openxmlformats-officedocument.extended-properties+xml"/>
  <Override PartName="/docProps/core.xml" ContentType="application/vnd.openxmlformats-package.core-properties+xml"/>
  <Override PartName="/ppt/authors.xml" ContentType="application/vnd.ms-powerpoint.authors+xml"/>
  <Override PartName="/ppt/changesInfos/changesInfo1.xml" ContentType="application/vnd.ms-powerpoint.changesinfo+xml"/>
  <Override PartName="/ppt/ink/ink1.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revisionInfo.xml" ContentType="application/vnd.ms-powerpoint.revisioninfo+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0"/>
  </p:notesMasterIdLst>
  <p:sldIdLst>
    <p:sldId id="258" r:id="rId3"/>
    <p:sldId id="315" r:id="rId4"/>
    <p:sldId id="290" r:id="rId5"/>
    <p:sldId id="272" r:id="rId6"/>
    <p:sldId id="291" r:id="rId7"/>
    <p:sldId id="318" r:id="rId8"/>
    <p:sldId id="293" r:id="rId9"/>
    <p:sldId id="284" r:id="rId10"/>
    <p:sldId id="294" r:id="rId11"/>
    <p:sldId id="320" r:id="rId12"/>
    <p:sldId id="295" r:id="rId13"/>
    <p:sldId id="322" r:id="rId14"/>
    <p:sldId id="312" r:id="rId15"/>
    <p:sldId id="316" r:id="rId16"/>
    <p:sldId id="275" r:id="rId17"/>
    <p:sldId id="299" r:id="rId18"/>
    <p:sldId id="324" r:id="rId19"/>
    <p:sldId id="300" r:id="rId20"/>
    <p:sldId id="287" r:id="rId21"/>
    <p:sldId id="276" r:id="rId22"/>
    <p:sldId id="298" r:id="rId23"/>
    <p:sldId id="308" r:id="rId24"/>
    <p:sldId id="278" r:id="rId25"/>
    <p:sldId id="301" r:id="rId26"/>
    <p:sldId id="326" r:id="rId27"/>
    <p:sldId id="309" r:id="rId28"/>
    <p:sldId id="280" r:id="rId29"/>
    <p:sldId id="302" r:id="rId30"/>
    <p:sldId id="328" r:id="rId31"/>
    <p:sldId id="303" r:id="rId32"/>
    <p:sldId id="296" r:id="rId33"/>
    <p:sldId id="285" r:id="rId34"/>
    <p:sldId id="304" r:id="rId35"/>
    <p:sldId id="330" r:id="rId36"/>
    <p:sldId id="307" r:id="rId37"/>
    <p:sldId id="286" r:id="rId38"/>
    <p:sldId id="267" r:id="rId39"/>
  </p:sldIdLst>
  <p:sldSz cx="12192000" cy="6858000"/>
  <p:notesSz cx="7104063" cy="10234613"/>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6B9B708-B05B-42D7-3C5D-EEA33F845E14}" name="Anneke van Laar" initials="Av" userId="S::a.vanlaar@protestantsekerk.nl::1999a2d2-efda-485b-b622-6677d1b5fab4" providerId="AD"/>
  <p188:author id="{C9016D83-E6AE-242F-B324-A76DD40A2FFF}" name="Burret Olde" initials="" userId="S::b.olde@protestantsekerk.nl::f7e7a44b-d975-4922-9669-9ecc8ad27312"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B8317D"/>
    <a:srgbClr val="B1317D"/>
    <a:srgbClr val="DE8ABC"/>
    <a:srgbClr val="D66CAB"/>
    <a:srgbClr val="F7E1F4"/>
    <a:srgbClr val="E5E8DE"/>
    <a:srgbClr val="C1C8B0"/>
    <a:srgbClr val="FF9900"/>
    <a:srgbClr val="D86EC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B1932EB-EFAF-F841-2F2C-5EA79C15971E}" v="1" dt="2026-04-21T11:10:05.776"/>
    <p1510:client id="{A30E9B6B-BB20-400A-92CF-747559264D6D}" v="2761" dt="2026-04-22T07:44:44.24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6271" autoAdjust="0"/>
  </p:normalViewPr>
  <p:slideViewPr>
    <p:cSldViewPr snapToGrid="0">
      <p:cViewPr varScale="1">
        <p:scale>
          <a:sx n="53" d="100"/>
          <a:sy n="53" d="100"/>
        </p:scale>
        <p:origin x="1810" y="7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47" Type="http://schemas.microsoft.com/office/2018/10/relationships/authors" Target="authors.xml"/><Relationship Id="rId50" Type="http://schemas.openxmlformats.org/officeDocument/2006/relationships/customXml" Target="../customXml/item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customXml" Target="../customXml/item2.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48" Type="http://schemas.openxmlformats.org/officeDocument/2006/relationships/customXml" Target="../customXml/item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microsoft.com/office/2015/10/relationships/revisionInfo" Target="revisionInfo.xml"/><Relationship Id="rId20" Type="http://schemas.openxmlformats.org/officeDocument/2006/relationships/slide" Target="slides/slide1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urret Olde" userId="S::b.olde@protestantsekerk.nl::f7e7a44b-d975-4922-9669-9ecc8ad27312" providerId="AD" clId="Web-{869FB40C-B33D-E4A9-52D3-868E18108C64}"/>
    <pc:docChg chg="modSld">
      <pc:chgData name="Burret Olde" userId="S::b.olde@protestantsekerk.nl::f7e7a44b-d975-4922-9669-9ecc8ad27312" providerId="AD" clId="Web-{869FB40C-B33D-E4A9-52D3-868E18108C64}" dt="2026-04-20T12:31:29.658" v="18" actId="20577"/>
      <pc:docMkLst>
        <pc:docMk/>
      </pc:docMkLst>
      <pc:sldChg chg="modSp">
        <pc:chgData name="Burret Olde" userId="S::b.olde@protestantsekerk.nl::f7e7a44b-d975-4922-9669-9ecc8ad27312" providerId="AD" clId="Web-{869FB40C-B33D-E4A9-52D3-868E18108C64}" dt="2026-04-20T12:31:29.658" v="18" actId="20577"/>
        <pc:sldMkLst>
          <pc:docMk/>
          <pc:sldMk cId="2311912361" sldId="296"/>
        </pc:sldMkLst>
        <pc:spChg chg="mod">
          <ac:chgData name="Burret Olde" userId="S::b.olde@protestantsekerk.nl::f7e7a44b-d975-4922-9669-9ecc8ad27312" providerId="AD" clId="Web-{869FB40C-B33D-E4A9-52D3-868E18108C64}" dt="2026-04-20T12:31:29.658" v="18" actId="20577"/>
          <ac:spMkLst>
            <pc:docMk/>
            <pc:sldMk cId="2311912361" sldId="296"/>
            <ac:spMk id="3" creationId="{832299AA-0B9B-DF4E-B9A0-D507ED455D71}"/>
          </ac:spMkLst>
        </pc:spChg>
      </pc:sldChg>
      <pc:sldChg chg="modSp">
        <pc:chgData name="Burret Olde" userId="S::b.olde@protestantsekerk.nl::f7e7a44b-d975-4922-9669-9ecc8ad27312" providerId="AD" clId="Web-{869FB40C-B33D-E4A9-52D3-868E18108C64}" dt="2026-04-20T12:30:31.860" v="7" actId="20577"/>
        <pc:sldMkLst>
          <pc:docMk/>
          <pc:sldMk cId="528869107" sldId="302"/>
        </pc:sldMkLst>
        <pc:spChg chg="mod">
          <ac:chgData name="Burret Olde" userId="S::b.olde@protestantsekerk.nl::f7e7a44b-d975-4922-9669-9ecc8ad27312" providerId="AD" clId="Web-{869FB40C-B33D-E4A9-52D3-868E18108C64}" dt="2026-04-20T12:30:31.860" v="7" actId="20577"/>
          <ac:spMkLst>
            <pc:docMk/>
            <pc:sldMk cId="528869107" sldId="302"/>
            <ac:spMk id="2" creationId="{21A358B6-ADE9-07B1-07BC-99A9F61249FC}"/>
          </ac:spMkLst>
        </pc:spChg>
      </pc:sldChg>
      <pc:sldChg chg="modSp">
        <pc:chgData name="Burret Olde" userId="S::b.olde@protestantsekerk.nl::f7e7a44b-d975-4922-9669-9ecc8ad27312" providerId="AD" clId="Web-{869FB40C-B33D-E4A9-52D3-868E18108C64}" dt="2026-04-20T12:31:00.219" v="9" actId="20577"/>
        <pc:sldMkLst>
          <pc:docMk/>
          <pc:sldMk cId="3906256553" sldId="328"/>
        </pc:sldMkLst>
        <pc:spChg chg="mod">
          <ac:chgData name="Burret Olde" userId="S::b.olde@protestantsekerk.nl::f7e7a44b-d975-4922-9669-9ecc8ad27312" providerId="AD" clId="Web-{869FB40C-B33D-E4A9-52D3-868E18108C64}" dt="2026-04-20T12:31:00.219" v="9" actId="20577"/>
          <ac:spMkLst>
            <pc:docMk/>
            <pc:sldMk cId="3906256553" sldId="328"/>
            <ac:spMk id="2" creationId="{777F5995-0B65-ED02-FB30-E834C7FD8B87}"/>
          </ac:spMkLst>
        </pc:spChg>
      </pc:sldChg>
    </pc:docChg>
  </pc:docChgLst>
  <pc:docChgLst>
    <pc:chgData name="Burret Olde" userId="S::b.olde@protestantsekerk.nl::f7e7a44b-d975-4922-9669-9ecc8ad27312" providerId="AD" clId="Web-{2768467C-FA1C-0B14-A732-0C38A2354AF0}"/>
    <pc:docChg chg="modSld">
      <pc:chgData name="Burret Olde" userId="S::b.olde@protestantsekerk.nl::f7e7a44b-d975-4922-9669-9ecc8ad27312" providerId="AD" clId="Web-{2768467C-FA1C-0B14-A732-0C38A2354AF0}" dt="2026-04-20T12:39:42.946" v="41" actId="20577"/>
      <pc:docMkLst>
        <pc:docMk/>
      </pc:docMkLst>
      <pc:sldChg chg="modSp">
        <pc:chgData name="Burret Olde" userId="S::b.olde@protestantsekerk.nl::f7e7a44b-d975-4922-9669-9ecc8ad27312" providerId="AD" clId="Web-{2768467C-FA1C-0B14-A732-0C38A2354AF0}" dt="2026-04-20T12:39:42.946" v="41" actId="20577"/>
        <pc:sldMkLst>
          <pc:docMk/>
          <pc:sldMk cId="2676266804" sldId="287"/>
        </pc:sldMkLst>
        <pc:spChg chg="mod">
          <ac:chgData name="Burret Olde" userId="S::b.olde@protestantsekerk.nl::f7e7a44b-d975-4922-9669-9ecc8ad27312" providerId="AD" clId="Web-{2768467C-FA1C-0B14-A732-0C38A2354AF0}" dt="2026-04-20T12:39:42.946" v="41" actId="20577"/>
          <ac:spMkLst>
            <pc:docMk/>
            <pc:sldMk cId="2676266804" sldId="287"/>
            <ac:spMk id="16" creationId="{C230D3BA-3F5A-703B-0DA9-6FEAD7ABB822}"/>
          </ac:spMkLst>
        </pc:spChg>
      </pc:sldChg>
      <pc:sldChg chg="modSp">
        <pc:chgData name="Burret Olde" userId="S::b.olde@protestantsekerk.nl::f7e7a44b-d975-4922-9669-9ecc8ad27312" providerId="AD" clId="Web-{2768467C-FA1C-0B14-A732-0C38A2354AF0}" dt="2026-04-20T12:39:10.055" v="32" actId="20577"/>
        <pc:sldMkLst>
          <pc:docMk/>
          <pc:sldMk cId="515140410" sldId="308"/>
        </pc:sldMkLst>
        <pc:spChg chg="mod">
          <ac:chgData name="Burret Olde" userId="S::b.olde@protestantsekerk.nl::f7e7a44b-d975-4922-9669-9ecc8ad27312" providerId="AD" clId="Web-{2768467C-FA1C-0B14-A732-0C38A2354AF0}" dt="2026-04-20T12:39:10.055" v="32" actId="20577"/>
          <ac:spMkLst>
            <pc:docMk/>
            <pc:sldMk cId="515140410" sldId="308"/>
            <ac:spMk id="18" creationId="{9FFFD6C5-BA3C-3AEE-8EBE-3FBF8A7426BE}"/>
          </ac:spMkLst>
        </pc:spChg>
      </pc:sldChg>
    </pc:docChg>
  </pc:docChgLst>
  <pc:docChgLst>
    <pc:chgData name="Anneke van Laar" userId="1999a2d2-efda-485b-b622-6677d1b5fab4" providerId="ADAL" clId="{28F772A6-572F-4A8A-A589-7B60C2AB9B83}"/>
    <pc:docChg chg="undo redo custSel addSld delSld modSld sldOrd delMainMaster modNotesMaster">
      <pc:chgData name="Anneke van Laar" userId="1999a2d2-efda-485b-b622-6677d1b5fab4" providerId="ADAL" clId="{28F772A6-572F-4A8A-A589-7B60C2AB9B83}" dt="2026-04-22T08:32:46.961" v="27338" actId="20577"/>
      <pc:docMkLst>
        <pc:docMk/>
      </pc:docMkLst>
      <pc:sldChg chg="addSp delSp modSp add mod ord modNotesTx">
        <pc:chgData name="Anneke van Laar" userId="1999a2d2-efda-485b-b622-6677d1b5fab4" providerId="ADAL" clId="{28F772A6-572F-4A8A-A589-7B60C2AB9B83}" dt="2026-04-22T07:22:37.565" v="26438" actId="313"/>
        <pc:sldMkLst>
          <pc:docMk/>
          <pc:sldMk cId="3747664061" sldId="258"/>
        </pc:sldMkLst>
        <pc:spChg chg="mod ord">
          <ac:chgData name="Anneke van Laar" userId="1999a2d2-efda-485b-b622-6677d1b5fab4" providerId="ADAL" clId="{28F772A6-572F-4A8A-A589-7B60C2AB9B83}" dt="2026-04-16T08:23:30.612" v="10511" actId="207"/>
          <ac:spMkLst>
            <pc:docMk/>
            <pc:sldMk cId="3747664061" sldId="258"/>
            <ac:spMk id="10" creationId="{643A62E9-A28D-EEEA-3539-2B81CA0E1AA6}"/>
          </ac:spMkLst>
        </pc:spChg>
        <pc:spChg chg="mod">
          <ac:chgData name="Anneke van Laar" userId="1999a2d2-efda-485b-b622-6677d1b5fab4" providerId="ADAL" clId="{28F772A6-572F-4A8A-A589-7B60C2AB9B83}" dt="2026-04-16T08:24:43.750" v="10673" actId="113"/>
          <ac:spMkLst>
            <pc:docMk/>
            <pc:sldMk cId="3747664061" sldId="258"/>
            <ac:spMk id="12" creationId="{A7B8FF86-00E7-5854-A458-8C6540462FFB}"/>
          </ac:spMkLst>
        </pc:spChg>
        <pc:spChg chg="mod">
          <ac:chgData name="Anneke van Laar" userId="1999a2d2-efda-485b-b622-6677d1b5fab4" providerId="ADAL" clId="{28F772A6-572F-4A8A-A589-7B60C2AB9B83}" dt="2026-04-16T08:25:05.850" v="10674" actId="207"/>
          <ac:spMkLst>
            <pc:docMk/>
            <pc:sldMk cId="3747664061" sldId="258"/>
            <ac:spMk id="13" creationId="{FFFD97E8-8A69-1177-BF54-A2021FC32284}"/>
          </ac:spMkLst>
        </pc:spChg>
        <pc:picChg chg="add mod ord modCrop">
          <ac:chgData name="Anneke van Laar" userId="1999a2d2-efda-485b-b622-6677d1b5fab4" providerId="ADAL" clId="{28F772A6-572F-4A8A-A589-7B60C2AB9B83}" dt="2026-04-16T10:40:19.582" v="11888" actId="166"/>
          <ac:picMkLst>
            <pc:docMk/>
            <pc:sldMk cId="3747664061" sldId="258"/>
            <ac:picMk id="3" creationId="{6B8A5899-05CC-1B8C-8680-F92F729AA6F8}"/>
          </ac:picMkLst>
        </pc:picChg>
      </pc:sldChg>
      <pc:sldChg chg="add">
        <pc:chgData name="Anneke van Laar" userId="1999a2d2-efda-485b-b622-6677d1b5fab4" providerId="ADAL" clId="{28F772A6-572F-4A8A-A589-7B60C2AB9B83}" dt="2026-04-16T09:01:33.606" v="11013"/>
        <pc:sldMkLst>
          <pc:docMk/>
          <pc:sldMk cId="2989922021" sldId="267"/>
        </pc:sldMkLst>
      </pc:sldChg>
      <pc:sldChg chg="addSp delSp modSp new mod ord setBg delDesignElem modNotesTx">
        <pc:chgData name="Anneke van Laar" userId="1999a2d2-efda-485b-b622-6677d1b5fab4" providerId="ADAL" clId="{28F772A6-572F-4A8A-A589-7B60C2AB9B83}" dt="2026-04-22T07:27:38.013" v="26540" actId="20577"/>
        <pc:sldMkLst>
          <pc:docMk/>
          <pc:sldMk cId="3650949664" sldId="272"/>
        </pc:sldMkLst>
        <pc:spChg chg="add mod">
          <ac:chgData name="Anneke van Laar" userId="1999a2d2-efda-485b-b622-6677d1b5fab4" providerId="ADAL" clId="{28F772A6-572F-4A8A-A589-7B60C2AB9B83}" dt="2026-04-01T12:12:12.122" v="1606" actId="26606"/>
          <ac:spMkLst>
            <pc:docMk/>
            <pc:sldMk cId="3650949664" sldId="272"/>
            <ac:spMk id="19" creationId="{154CC41D-1072-EF67-45F9-D8E4BA58D910}"/>
          </ac:spMkLst>
        </pc:spChg>
        <pc:spChg chg="add mod">
          <ac:chgData name="Anneke van Laar" userId="1999a2d2-efda-485b-b622-6677d1b5fab4" providerId="ADAL" clId="{28F772A6-572F-4A8A-A589-7B60C2AB9B83}" dt="2026-04-17T06:10:47.719" v="13241" actId="207"/>
          <ac:spMkLst>
            <pc:docMk/>
            <pc:sldMk cId="3650949664" sldId="272"/>
            <ac:spMk id="20" creationId="{3BDAD5FB-321D-BFAB-9A58-2700F3276511}"/>
          </ac:spMkLst>
        </pc:spChg>
        <pc:spChg chg="add del">
          <ac:chgData name="Anneke van Laar" userId="1999a2d2-efda-485b-b622-6677d1b5fab4" providerId="ADAL" clId="{28F772A6-572F-4A8A-A589-7B60C2AB9B83}" dt="2026-04-15T09:43:10.696" v="7574"/>
          <ac:spMkLst>
            <pc:docMk/>
            <pc:sldMk cId="3650949664" sldId="272"/>
            <ac:spMk id="23" creationId="{A3363022-C969-41E9-8EB2-E4C94908C1FA}"/>
          </ac:spMkLst>
        </pc:spChg>
        <pc:spChg chg="add del">
          <ac:chgData name="Anneke van Laar" userId="1999a2d2-efda-485b-b622-6677d1b5fab4" providerId="ADAL" clId="{28F772A6-572F-4A8A-A589-7B60C2AB9B83}" dt="2026-04-15T09:43:10.696" v="7574"/>
          <ac:spMkLst>
            <pc:docMk/>
            <pc:sldMk cId="3650949664" sldId="272"/>
            <ac:spMk id="25" creationId="{8D1AD6B3-BE88-4CEB-BA17-790657CC4729}"/>
          </ac:spMkLst>
        </pc:spChg>
        <pc:grpChg chg="add del">
          <ac:chgData name="Anneke van Laar" userId="1999a2d2-efda-485b-b622-6677d1b5fab4" providerId="ADAL" clId="{28F772A6-572F-4A8A-A589-7B60C2AB9B83}" dt="2026-04-15T09:43:10.696" v="7574"/>
          <ac:grpSpMkLst>
            <pc:docMk/>
            <pc:sldMk cId="3650949664" sldId="272"/>
            <ac:grpSpMk id="27" creationId="{89D1390B-7E13-4B4F-9CB2-391063412E54}"/>
          </ac:grpSpMkLst>
        </pc:grpChg>
        <pc:picChg chg="add mod ord">
          <ac:chgData name="Anneke van Laar" userId="1999a2d2-efda-485b-b622-6677d1b5fab4" providerId="ADAL" clId="{28F772A6-572F-4A8A-A589-7B60C2AB9B83}" dt="2026-04-01T12:12:12.122" v="1606" actId="26606"/>
          <ac:picMkLst>
            <pc:docMk/>
            <pc:sldMk cId="3650949664" sldId="272"/>
            <ac:picMk id="3" creationId="{1B605658-391D-429D-B0A8-C9F8C5CF7947}"/>
          </ac:picMkLst>
        </pc:picChg>
        <pc:picChg chg="add mod modCrop">
          <ac:chgData name="Anneke van Laar" userId="1999a2d2-efda-485b-b622-6677d1b5fab4" providerId="ADAL" clId="{28F772A6-572F-4A8A-A589-7B60C2AB9B83}" dt="2026-04-15T08:35:31.753" v="6929" actId="1076"/>
          <ac:picMkLst>
            <pc:docMk/>
            <pc:sldMk cId="3650949664" sldId="272"/>
            <ac:picMk id="6" creationId="{14265744-F3CD-5044-997B-BD54E810CA04}"/>
          </ac:picMkLst>
        </pc:picChg>
      </pc:sldChg>
      <pc:sldChg chg="addSp delSp modSp add mod ord delDesignElem modNotesTx">
        <pc:chgData name="Anneke van Laar" userId="1999a2d2-efda-485b-b622-6677d1b5fab4" providerId="ADAL" clId="{28F772A6-572F-4A8A-A589-7B60C2AB9B83}" dt="2026-04-22T07:36:47.657" v="26997" actId="115"/>
        <pc:sldMkLst>
          <pc:docMk/>
          <pc:sldMk cId="2027546203" sldId="275"/>
        </pc:sldMkLst>
        <pc:spChg chg="add mod">
          <ac:chgData name="Anneke van Laar" userId="1999a2d2-efda-485b-b622-6677d1b5fab4" providerId="ADAL" clId="{28F772A6-572F-4A8A-A589-7B60C2AB9B83}" dt="2026-04-01T12:11:13.443" v="1600"/>
          <ac:spMkLst>
            <pc:docMk/>
            <pc:sldMk cId="2027546203" sldId="275"/>
            <ac:spMk id="9" creationId="{40F69729-C6B1-1AFF-712B-F91E618AD638}"/>
          </ac:spMkLst>
        </pc:spChg>
        <pc:spChg chg="add mod">
          <ac:chgData name="Anneke van Laar" userId="1999a2d2-efda-485b-b622-6677d1b5fab4" providerId="ADAL" clId="{28F772A6-572F-4A8A-A589-7B60C2AB9B83}" dt="2026-04-17T06:11:14.001" v="13242" actId="207"/>
          <ac:spMkLst>
            <pc:docMk/>
            <pc:sldMk cId="2027546203" sldId="275"/>
            <ac:spMk id="11" creationId="{8EBE9FD8-5C60-3E93-DA16-310A5C7BB552}"/>
          </ac:spMkLst>
        </pc:spChg>
        <pc:spChg chg="add del">
          <ac:chgData name="Anneke van Laar" userId="1999a2d2-efda-485b-b622-6677d1b5fab4" providerId="ADAL" clId="{28F772A6-572F-4A8A-A589-7B60C2AB9B83}" dt="2026-04-15T09:43:10.696" v="7574"/>
          <ac:spMkLst>
            <pc:docMk/>
            <pc:sldMk cId="2027546203" sldId="275"/>
            <ac:spMk id="23" creationId="{4F2B09CE-CA48-D524-F8EB-763EE68AA666}"/>
          </ac:spMkLst>
        </pc:spChg>
        <pc:spChg chg="add del">
          <ac:chgData name="Anneke van Laar" userId="1999a2d2-efda-485b-b622-6677d1b5fab4" providerId="ADAL" clId="{28F772A6-572F-4A8A-A589-7B60C2AB9B83}" dt="2026-04-15T09:43:10.696" v="7574"/>
          <ac:spMkLst>
            <pc:docMk/>
            <pc:sldMk cId="2027546203" sldId="275"/>
            <ac:spMk id="25" creationId="{79ECE911-B0D7-108F-B321-7AF3E88934B4}"/>
          </ac:spMkLst>
        </pc:spChg>
        <pc:grpChg chg="add del">
          <ac:chgData name="Anneke van Laar" userId="1999a2d2-efda-485b-b622-6677d1b5fab4" providerId="ADAL" clId="{28F772A6-572F-4A8A-A589-7B60C2AB9B83}" dt="2026-04-15T09:43:10.696" v="7574"/>
          <ac:grpSpMkLst>
            <pc:docMk/>
            <pc:sldMk cId="2027546203" sldId="275"/>
            <ac:grpSpMk id="27" creationId="{E5042A0E-9C9C-05F7-B6BE-B769E33633B6}"/>
          </ac:grpSpMkLst>
        </pc:grpChg>
        <pc:picChg chg="add mod modCrop">
          <ac:chgData name="Anneke van Laar" userId="1999a2d2-efda-485b-b622-6677d1b5fab4" providerId="ADAL" clId="{28F772A6-572F-4A8A-A589-7B60C2AB9B83}" dt="2026-04-15T08:22:43.374" v="6835"/>
          <ac:picMkLst>
            <pc:docMk/>
            <pc:sldMk cId="2027546203" sldId="275"/>
            <ac:picMk id="3" creationId="{0ADD12DA-C5A4-33E6-4156-FD81A01114C9}"/>
          </ac:picMkLst>
        </pc:picChg>
        <pc:picChg chg="add mod">
          <ac:chgData name="Anneke van Laar" userId="1999a2d2-efda-485b-b622-6677d1b5fab4" providerId="ADAL" clId="{28F772A6-572F-4A8A-A589-7B60C2AB9B83}" dt="2026-04-01T12:11:05.352" v="1599"/>
          <ac:picMkLst>
            <pc:docMk/>
            <pc:sldMk cId="2027546203" sldId="275"/>
            <ac:picMk id="7" creationId="{BF509FE8-66F5-E9BA-CB8E-5B5F492A8619}"/>
          </ac:picMkLst>
        </pc:picChg>
      </pc:sldChg>
      <pc:sldChg chg="addSp delSp modSp add mod delDesignElem modNotesTx">
        <pc:chgData name="Anneke van Laar" userId="1999a2d2-efda-485b-b622-6677d1b5fab4" providerId="ADAL" clId="{28F772A6-572F-4A8A-A589-7B60C2AB9B83}" dt="2026-04-17T12:36:53.843" v="16934" actId="115"/>
        <pc:sldMkLst>
          <pc:docMk/>
          <pc:sldMk cId="3988665126" sldId="276"/>
        </pc:sldMkLst>
        <pc:spChg chg="add mod">
          <ac:chgData name="Anneke van Laar" userId="1999a2d2-efda-485b-b622-6677d1b5fab4" providerId="ADAL" clId="{28F772A6-572F-4A8A-A589-7B60C2AB9B83}" dt="2026-04-17T06:11:22.905" v="13243" actId="207"/>
          <ac:spMkLst>
            <pc:docMk/>
            <pc:sldMk cId="3988665126" sldId="276"/>
            <ac:spMk id="4" creationId="{162E9158-C4AE-CEC4-4155-4BC834CE080E}"/>
          </ac:spMkLst>
        </pc:spChg>
        <pc:spChg chg="add del">
          <ac:chgData name="Anneke van Laar" userId="1999a2d2-efda-485b-b622-6677d1b5fab4" providerId="ADAL" clId="{28F772A6-572F-4A8A-A589-7B60C2AB9B83}" dt="2026-04-15T09:43:10.696" v="7574"/>
          <ac:spMkLst>
            <pc:docMk/>
            <pc:sldMk cId="3988665126" sldId="276"/>
            <ac:spMk id="23" creationId="{51C3D95A-7355-604A-6B9C-EA64F233B3CC}"/>
          </ac:spMkLst>
        </pc:spChg>
        <pc:spChg chg="add del">
          <ac:chgData name="Anneke van Laar" userId="1999a2d2-efda-485b-b622-6677d1b5fab4" providerId="ADAL" clId="{28F772A6-572F-4A8A-A589-7B60C2AB9B83}" dt="2026-04-15T09:43:10.696" v="7574"/>
          <ac:spMkLst>
            <pc:docMk/>
            <pc:sldMk cId="3988665126" sldId="276"/>
            <ac:spMk id="25" creationId="{89B57E36-EEEA-0389-9AAB-20BDCFEC72B2}"/>
          </ac:spMkLst>
        </pc:spChg>
        <pc:grpChg chg="add del">
          <ac:chgData name="Anneke van Laar" userId="1999a2d2-efda-485b-b622-6677d1b5fab4" providerId="ADAL" clId="{28F772A6-572F-4A8A-A589-7B60C2AB9B83}" dt="2026-04-15T09:43:10.696" v="7574"/>
          <ac:grpSpMkLst>
            <pc:docMk/>
            <pc:sldMk cId="3988665126" sldId="276"/>
            <ac:grpSpMk id="27" creationId="{78D92562-071B-9A55-5507-26DE0C70F4FE}"/>
          </ac:grpSpMkLst>
        </pc:grpChg>
        <pc:picChg chg="add mod modCrop">
          <ac:chgData name="Anneke van Laar" userId="1999a2d2-efda-485b-b622-6677d1b5fab4" providerId="ADAL" clId="{28F772A6-572F-4A8A-A589-7B60C2AB9B83}" dt="2026-04-15T08:24:33.511" v="6845"/>
          <ac:picMkLst>
            <pc:docMk/>
            <pc:sldMk cId="3988665126" sldId="276"/>
            <ac:picMk id="5" creationId="{BCB1CB96-0B6E-76E6-B795-0C2225D1F71B}"/>
          </ac:picMkLst>
        </pc:picChg>
      </pc:sldChg>
      <pc:sldChg chg="addSp delSp modSp add mod delDesignElem modNotesTx">
        <pc:chgData name="Anneke van Laar" userId="1999a2d2-efda-485b-b622-6677d1b5fab4" providerId="ADAL" clId="{28F772A6-572F-4A8A-A589-7B60C2AB9B83}" dt="2026-04-21T11:58:47.072" v="21469" actId="6549"/>
        <pc:sldMkLst>
          <pc:docMk/>
          <pc:sldMk cId="3349027569" sldId="278"/>
        </pc:sldMkLst>
        <pc:spChg chg="mod ord">
          <ac:chgData name="Anneke van Laar" userId="1999a2d2-efda-485b-b622-6677d1b5fab4" providerId="ADAL" clId="{28F772A6-572F-4A8A-A589-7B60C2AB9B83}" dt="2026-04-17T06:11:30.837" v="13244" actId="207"/>
          <ac:spMkLst>
            <pc:docMk/>
            <pc:sldMk cId="3349027569" sldId="278"/>
            <ac:spMk id="8" creationId="{EE34A51D-46EE-8F99-6179-58BBB066B4E7}"/>
          </ac:spMkLst>
        </pc:spChg>
        <pc:spChg chg="add del">
          <ac:chgData name="Anneke van Laar" userId="1999a2d2-efda-485b-b622-6677d1b5fab4" providerId="ADAL" clId="{28F772A6-572F-4A8A-A589-7B60C2AB9B83}" dt="2026-04-15T09:43:10.696" v="7574"/>
          <ac:spMkLst>
            <pc:docMk/>
            <pc:sldMk cId="3349027569" sldId="278"/>
            <ac:spMk id="23" creationId="{4ABB8D8C-6E05-BCC7-D37C-B5329E44EA4D}"/>
          </ac:spMkLst>
        </pc:spChg>
        <pc:spChg chg="add del">
          <ac:chgData name="Anneke van Laar" userId="1999a2d2-efda-485b-b622-6677d1b5fab4" providerId="ADAL" clId="{28F772A6-572F-4A8A-A589-7B60C2AB9B83}" dt="2026-04-15T09:43:10.696" v="7574"/>
          <ac:spMkLst>
            <pc:docMk/>
            <pc:sldMk cId="3349027569" sldId="278"/>
            <ac:spMk id="25" creationId="{FDE0A945-6117-B6D9-30EB-448CD7F3511B}"/>
          </ac:spMkLst>
        </pc:spChg>
        <pc:grpChg chg="add del">
          <ac:chgData name="Anneke van Laar" userId="1999a2d2-efda-485b-b622-6677d1b5fab4" providerId="ADAL" clId="{28F772A6-572F-4A8A-A589-7B60C2AB9B83}" dt="2026-04-15T09:43:10.696" v="7574"/>
          <ac:grpSpMkLst>
            <pc:docMk/>
            <pc:sldMk cId="3349027569" sldId="278"/>
            <ac:grpSpMk id="27" creationId="{C4459EA6-77B5-852A-4C04-F68096437330}"/>
          </ac:grpSpMkLst>
        </pc:grpChg>
        <pc:picChg chg="add mod modCrop">
          <ac:chgData name="Anneke van Laar" userId="1999a2d2-efda-485b-b622-6677d1b5fab4" providerId="ADAL" clId="{28F772A6-572F-4A8A-A589-7B60C2AB9B83}" dt="2026-04-15T08:28:05.229" v="6872"/>
          <ac:picMkLst>
            <pc:docMk/>
            <pc:sldMk cId="3349027569" sldId="278"/>
            <ac:picMk id="4" creationId="{D86A649D-D9E8-0A8B-A169-17BCECC2E5B7}"/>
          </ac:picMkLst>
        </pc:picChg>
      </pc:sldChg>
      <pc:sldChg chg="addSp delSp modSp add mod delDesignElem modNotesTx">
        <pc:chgData name="Anneke van Laar" userId="1999a2d2-efda-485b-b622-6677d1b5fab4" providerId="ADAL" clId="{28F772A6-572F-4A8A-A589-7B60C2AB9B83}" dt="2026-04-21T11:58:37.615" v="21467" actId="6549"/>
        <pc:sldMkLst>
          <pc:docMk/>
          <pc:sldMk cId="4117595397" sldId="280"/>
        </pc:sldMkLst>
        <pc:spChg chg="mod">
          <ac:chgData name="Anneke van Laar" userId="1999a2d2-efda-485b-b622-6677d1b5fab4" providerId="ADAL" clId="{28F772A6-572F-4A8A-A589-7B60C2AB9B83}" dt="2026-04-17T06:11:37.930" v="13245" actId="207"/>
          <ac:spMkLst>
            <pc:docMk/>
            <pc:sldMk cId="4117595397" sldId="280"/>
            <ac:spMk id="8" creationId="{47A47BCE-18CF-786C-982C-4BD7C860E446}"/>
          </ac:spMkLst>
        </pc:spChg>
        <pc:spChg chg="mod">
          <ac:chgData name="Anneke van Laar" userId="1999a2d2-efda-485b-b622-6677d1b5fab4" providerId="ADAL" clId="{28F772A6-572F-4A8A-A589-7B60C2AB9B83}" dt="2026-04-01T12:45:57.220" v="2376" actId="1076"/>
          <ac:spMkLst>
            <pc:docMk/>
            <pc:sldMk cId="4117595397" sldId="280"/>
            <ac:spMk id="9" creationId="{FD99B423-5E6B-C4D8-9C62-ADE5352B0FC6}"/>
          </ac:spMkLst>
        </pc:spChg>
        <pc:spChg chg="add del">
          <ac:chgData name="Anneke van Laar" userId="1999a2d2-efda-485b-b622-6677d1b5fab4" providerId="ADAL" clId="{28F772A6-572F-4A8A-A589-7B60C2AB9B83}" dt="2026-04-15T09:43:10.696" v="7574"/>
          <ac:spMkLst>
            <pc:docMk/>
            <pc:sldMk cId="4117595397" sldId="280"/>
            <ac:spMk id="23" creationId="{F2040EDF-7DEE-C88E-6AEA-ABFDF115DD4B}"/>
          </ac:spMkLst>
        </pc:spChg>
        <pc:spChg chg="add del">
          <ac:chgData name="Anneke van Laar" userId="1999a2d2-efda-485b-b622-6677d1b5fab4" providerId="ADAL" clId="{28F772A6-572F-4A8A-A589-7B60C2AB9B83}" dt="2026-04-15T09:43:10.696" v="7574"/>
          <ac:spMkLst>
            <pc:docMk/>
            <pc:sldMk cId="4117595397" sldId="280"/>
            <ac:spMk id="25" creationId="{57A8A088-6715-577C-B9D5-19A5E1291528}"/>
          </ac:spMkLst>
        </pc:spChg>
        <pc:grpChg chg="add del">
          <ac:chgData name="Anneke van Laar" userId="1999a2d2-efda-485b-b622-6677d1b5fab4" providerId="ADAL" clId="{28F772A6-572F-4A8A-A589-7B60C2AB9B83}" dt="2026-04-15T09:43:10.696" v="7574"/>
          <ac:grpSpMkLst>
            <pc:docMk/>
            <pc:sldMk cId="4117595397" sldId="280"/>
            <ac:grpSpMk id="27" creationId="{04127D19-5844-141E-1047-A1B229162171}"/>
          </ac:grpSpMkLst>
        </pc:grpChg>
        <pc:picChg chg="add mod modCrop">
          <ac:chgData name="Anneke van Laar" userId="1999a2d2-efda-485b-b622-6677d1b5fab4" providerId="ADAL" clId="{28F772A6-572F-4A8A-A589-7B60C2AB9B83}" dt="2026-04-15T08:29:06.639" v="6882"/>
          <ac:picMkLst>
            <pc:docMk/>
            <pc:sldMk cId="4117595397" sldId="280"/>
            <ac:picMk id="3" creationId="{5EE62768-35BB-5B46-C4FB-52DF4BAB8EDE}"/>
          </ac:picMkLst>
        </pc:picChg>
        <pc:picChg chg="mod">
          <ac:chgData name="Anneke van Laar" userId="1999a2d2-efda-485b-b622-6677d1b5fab4" providerId="ADAL" clId="{28F772A6-572F-4A8A-A589-7B60C2AB9B83}" dt="2026-04-01T12:46:05.560" v="2378" actId="1076"/>
          <ac:picMkLst>
            <pc:docMk/>
            <pc:sldMk cId="4117595397" sldId="280"/>
            <ac:picMk id="7" creationId="{45F566D3-9C2E-46C9-7751-E1D3276827B3}"/>
          </ac:picMkLst>
        </pc:picChg>
      </pc:sldChg>
      <pc:sldChg chg="addSp delSp modSp add mod ord delDesignElem modNotesTx">
        <pc:chgData name="Anneke van Laar" userId="1999a2d2-efda-485b-b622-6677d1b5fab4" providerId="ADAL" clId="{28F772A6-572F-4A8A-A589-7B60C2AB9B83}" dt="2026-04-22T07:32:19.320" v="26816" actId="20577"/>
        <pc:sldMkLst>
          <pc:docMk/>
          <pc:sldMk cId="2942496971" sldId="284"/>
        </pc:sldMkLst>
        <pc:spChg chg="add del mod">
          <ac:chgData name="Anneke van Laar" userId="1999a2d2-efda-485b-b622-6677d1b5fab4" providerId="ADAL" clId="{28F772A6-572F-4A8A-A589-7B60C2AB9B83}" dt="2026-04-16T09:05:07.098" v="11044"/>
          <ac:spMkLst>
            <pc:docMk/>
            <pc:sldMk cId="2942496971" sldId="284"/>
            <ac:spMk id="2" creationId="{02B7AD54-CE7F-A499-6463-90C425BDA9F2}"/>
          </ac:spMkLst>
        </pc:spChg>
        <pc:spChg chg="add mod">
          <ac:chgData name="Anneke van Laar" userId="1999a2d2-efda-485b-b622-6677d1b5fab4" providerId="ADAL" clId="{28F772A6-572F-4A8A-A589-7B60C2AB9B83}" dt="2026-04-01T12:46:24.351" v="2379" actId="1076"/>
          <ac:spMkLst>
            <pc:docMk/>
            <pc:sldMk cId="2942496971" sldId="284"/>
            <ac:spMk id="5" creationId="{8FCB9C0A-F5B7-C6CE-D2DF-A26C8D092D08}"/>
          </ac:spMkLst>
        </pc:spChg>
        <pc:spChg chg="add del">
          <ac:chgData name="Anneke van Laar" userId="1999a2d2-efda-485b-b622-6677d1b5fab4" providerId="ADAL" clId="{28F772A6-572F-4A8A-A589-7B60C2AB9B83}" dt="2026-04-15T09:43:10.696" v="7574"/>
          <ac:spMkLst>
            <pc:docMk/>
            <pc:sldMk cId="2942496971" sldId="284"/>
            <ac:spMk id="35" creationId="{8818F092-9ADA-872B-82DF-A33F9AF78A5E}"/>
          </ac:spMkLst>
        </pc:spChg>
        <pc:grpChg chg="add del">
          <ac:chgData name="Anneke van Laar" userId="1999a2d2-efda-485b-b622-6677d1b5fab4" providerId="ADAL" clId="{28F772A6-572F-4A8A-A589-7B60C2AB9B83}" dt="2026-04-15T09:43:10.696" v="7574"/>
          <ac:grpSpMkLst>
            <pc:docMk/>
            <pc:sldMk cId="2942496971" sldId="284"/>
            <ac:grpSpMk id="37" creationId="{1C20DDC9-85AD-A2BD-F180-E1301E6285F8}"/>
          </ac:grpSpMkLst>
        </pc:grpChg>
        <pc:grpChg chg="add del">
          <ac:chgData name="Anneke van Laar" userId="1999a2d2-efda-485b-b622-6677d1b5fab4" providerId="ADAL" clId="{28F772A6-572F-4A8A-A589-7B60C2AB9B83}" dt="2026-04-15T09:43:10.696" v="7574"/>
          <ac:grpSpMkLst>
            <pc:docMk/>
            <pc:sldMk cId="2942496971" sldId="284"/>
            <ac:grpSpMk id="43" creationId="{C6E86C6F-2800-4549-8AD4-04BDA6046ADE}"/>
          </ac:grpSpMkLst>
        </pc:grpChg>
        <pc:picChg chg="add mod">
          <ac:chgData name="Anneke van Laar" userId="1999a2d2-efda-485b-b622-6677d1b5fab4" providerId="ADAL" clId="{28F772A6-572F-4A8A-A589-7B60C2AB9B83}" dt="2026-04-01T12:46:34.017" v="2380" actId="1076"/>
          <ac:picMkLst>
            <pc:docMk/>
            <pc:sldMk cId="2942496971" sldId="284"/>
            <ac:picMk id="4" creationId="{1B04FBC2-1013-2C53-1686-248097E72D64}"/>
          </ac:picMkLst>
        </pc:picChg>
        <pc:picChg chg="add mod modCrop">
          <ac:chgData name="Anneke van Laar" userId="1999a2d2-efda-485b-b622-6677d1b5fab4" providerId="ADAL" clId="{28F772A6-572F-4A8A-A589-7B60C2AB9B83}" dt="2026-04-15T08:32:03.713" v="6908"/>
          <ac:picMkLst>
            <pc:docMk/>
            <pc:sldMk cId="2942496971" sldId="284"/>
            <ac:picMk id="7" creationId="{49A65E9F-1F6C-3D92-DAA9-77CC81E50DFC}"/>
          </ac:picMkLst>
        </pc:picChg>
      </pc:sldChg>
      <pc:sldChg chg="addSp delSp modSp add mod delDesignElem modNotesTx">
        <pc:chgData name="Anneke van Laar" userId="1999a2d2-efda-485b-b622-6677d1b5fab4" providerId="ADAL" clId="{28F772A6-572F-4A8A-A589-7B60C2AB9B83}" dt="2026-04-22T07:42:40.978" v="27229" actId="20577"/>
        <pc:sldMkLst>
          <pc:docMk/>
          <pc:sldMk cId="3273062745" sldId="285"/>
        </pc:sldMkLst>
        <pc:spChg chg="mod ord">
          <ac:chgData name="Anneke van Laar" userId="1999a2d2-efda-485b-b622-6677d1b5fab4" providerId="ADAL" clId="{28F772A6-572F-4A8A-A589-7B60C2AB9B83}" dt="2026-04-16T11:38:59.064" v="12767"/>
          <ac:spMkLst>
            <pc:docMk/>
            <pc:sldMk cId="3273062745" sldId="285"/>
            <ac:spMk id="2" creationId="{F306E13A-94BF-E009-BBFA-F396D2EDB6FC}"/>
          </ac:spMkLst>
        </pc:spChg>
        <pc:spChg chg="add mod">
          <ac:chgData name="Anneke van Laar" userId="1999a2d2-efda-485b-b622-6677d1b5fab4" providerId="ADAL" clId="{28F772A6-572F-4A8A-A589-7B60C2AB9B83}" dt="2026-04-01T12:47:03.635" v="2384"/>
          <ac:spMkLst>
            <pc:docMk/>
            <pc:sldMk cId="3273062745" sldId="285"/>
            <ac:spMk id="9" creationId="{933E896F-00FE-28CE-4183-6AE8BC6A5E8F}"/>
          </ac:spMkLst>
        </pc:spChg>
        <pc:spChg chg="add del">
          <ac:chgData name="Anneke van Laar" userId="1999a2d2-efda-485b-b622-6677d1b5fab4" providerId="ADAL" clId="{28F772A6-572F-4A8A-A589-7B60C2AB9B83}" dt="2026-04-15T09:43:10.696" v="7574"/>
          <ac:spMkLst>
            <pc:docMk/>
            <pc:sldMk cId="3273062745" sldId="285"/>
            <ac:spMk id="35" creationId="{DAC55B62-BF72-9962-4B9B-F1F52569B87C}"/>
          </ac:spMkLst>
        </pc:spChg>
        <pc:grpChg chg="add del">
          <ac:chgData name="Anneke van Laar" userId="1999a2d2-efda-485b-b622-6677d1b5fab4" providerId="ADAL" clId="{28F772A6-572F-4A8A-A589-7B60C2AB9B83}" dt="2026-04-15T09:43:10.696" v="7574"/>
          <ac:grpSpMkLst>
            <pc:docMk/>
            <pc:sldMk cId="3273062745" sldId="285"/>
            <ac:grpSpMk id="37" creationId="{9C5EF328-7A79-56C7-E52B-A5CEF3FA2E00}"/>
          </ac:grpSpMkLst>
        </pc:grpChg>
        <pc:grpChg chg="add del">
          <ac:chgData name="Anneke van Laar" userId="1999a2d2-efda-485b-b622-6677d1b5fab4" providerId="ADAL" clId="{28F772A6-572F-4A8A-A589-7B60C2AB9B83}" dt="2026-04-15T09:43:10.696" v="7574"/>
          <ac:grpSpMkLst>
            <pc:docMk/>
            <pc:sldMk cId="3273062745" sldId="285"/>
            <ac:grpSpMk id="43" creationId="{D22CEB3E-9CCC-5F53-A9C8-B8DBE1A9BADA}"/>
          </ac:grpSpMkLst>
        </pc:grpChg>
        <pc:picChg chg="add mod modCrop">
          <ac:chgData name="Anneke van Laar" userId="1999a2d2-efda-485b-b622-6677d1b5fab4" providerId="ADAL" clId="{28F772A6-572F-4A8A-A589-7B60C2AB9B83}" dt="2026-04-15T08:30:47.555" v="6896"/>
          <ac:picMkLst>
            <pc:docMk/>
            <pc:sldMk cId="3273062745" sldId="285"/>
            <ac:picMk id="4" creationId="{162C1A3E-129D-ED49-EF4F-2792901C8EF1}"/>
          </ac:picMkLst>
        </pc:picChg>
        <pc:picChg chg="add mod">
          <ac:chgData name="Anneke van Laar" userId="1999a2d2-efda-485b-b622-6677d1b5fab4" providerId="ADAL" clId="{28F772A6-572F-4A8A-A589-7B60C2AB9B83}" dt="2026-04-01T12:46:53.386" v="2383"/>
          <ac:picMkLst>
            <pc:docMk/>
            <pc:sldMk cId="3273062745" sldId="285"/>
            <ac:picMk id="8" creationId="{2FA7198E-E84E-F7A0-F88F-34584F44C549}"/>
          </ac:picMkLst>
        </pc:picChg>
      </pc:sldChg>
      <pc:sldChg chg="addSp delSp modSp add mod modNotesTx">
        <pc:chgData name="Anneke van Laar" userId="1999a2d2-efda-485b-b622-6677d1b5fab4" providerId="ADAL" clId="{28F772A6-572F-4A8A-A589-7B60C2AB9B83}" dt="2026-04-22T07:17:46.978" v="26282" actId="20577"/>
        <pc:sldMkLst>
          <pc:docMk/>
          <pc:sldMk cId="311198636" sldId="286"/>
        </pc:sldMkLst>
        <pc:spChg chg="add mod">
          <ac:chgData name="Anneke van Laar" userId="1999a2d2-efda-485b-b622-6677d1b5fab4" providerId="ADAL" clId="{28F772A6-572F-4A8A-A589-7B60C2AB9B83}" dt="2026-04-16T09:00:13.220" v="10983"/>
          <ac:spMkLst>
            <pc:docMk/>
            <pc:sldMk cId="311198636" sldId="286"/>
            <ac:spMk id="3" creationId="{ACB385F6-02E1-4E4A-9ECE-0EE0FB0395EA}"/>
          </ac:spMkLst>
        </pc:spChg>
        <pc:spChg chg="add mod">
          <ac:chgData name="Anneke van Laar" userId="1999a2d2-efda-485b-b622-6677d1b5fab4" providerId="ADAL" clId="{28F772A6-572F-4A8A-A589-7B60C2AB9B83}" dt="2026-04-17T06:11:51.906" v="13246" actId="207"/>
          <ac:spMkLst>
            <pc:docMk/>
            <pc:sldMk cId="311198636" sldId="286"/>
            <ac:spMk id="4" creationId="{E214663D-1B13-DB5E-28CA-1A4BB43C4D81}"/>
          </ac:spMkLst>
        </pc:spChg>
        <pc:picChg chg="add mod">
          <ac:chgData name="Anneke van Laar" userId="1999a2d2-efda-485b-b622-6677d1b5fab4" providerId="ADAL" clId="{28F772A6-572F-4A8A-A589-7B60C2AB9B83}" dt="2026-04-16T08:59:55.453" v="10982"/>
          <ac:picMkLst>
            <pc:docMk/>
            <pc:sldMk cId="311198636" sldId="286"/>
            <ac:picMk id="2" creationId="{044C8B67-091D-D99E-8FAB-36A7D2EABA07}"/>
          </ac:picMkLst>
        </pc:picChg>
      </pc:sldChg>
      <pc:sldChg chg="addSp delSp modSp new mod setBg modNotesTx">
        <pc:chgData name="Anneke van Laar" userId="1999a2d2-efda-485b-b622-6677d1b5fab4" providerId="ADAL" clId="{28F772A6-572F-4A8A-A589-7B60C2AB9B83}" dt="2026-04-22T07:38:34.484" v="27025" actId="20577"/>
        <pc:sldMkLst>
          <pc:docMk/>
          <pc:sldMk cId="2676266804" sldId="287"/>
        </pc:sldMkLst>
        <pc:spChg chg="add mod">
          <ac:chgData name="Anneke van Laar" userId="1999a2d2-efda-485b-b622-6677d1b5fab4" providerId="ADAL" clId="{28F772A6-572F-4A8A-A589-7B60C2AB9B83}" dt="2026-04-16T09:48:33.108" v="11811" actId="20577"/>
          <ac:spMkLst>
            <pc:docMk/>
            <pc:sldMk cId="2676266804" sldId="287"/>
            <ac:spMk id="9" creationId="{637A915C-0D00-E91B-431E-3D2DD9423332}"/>
          </ac:spMkLst>
        </pc:spChg>
        <pc:spChg chg="add mod">
          <ac:chgData name="Anneke van Laar" userId="1999a2d2-efda-485b-b622-6677d1b5fab4" providerId="ADAL" clId="{28F772A6-572F-4A8A-A589-7B60C2AB9B83}" dt="2026-04-21T11:16:48.498" v="19716" actId="14100"/>
          <ac:spMkLst>
            <pc:docMk/>
            <pc:sldMk cId="2676266804" sldId="287"/>
            <ac:spMk id="16" creationId="{C230D3BA-3F5A-703B-0DA9-6FEAD7ABB822}"/>
          </ac:spMkLst>
        </pc:spChg>
        <pc:spChg chg="add mod">
          <ac:chgData name="Anneke van Laar" userId="1999a2d2-efda-485b-b622-6677d1b5fab4" providerId="ADAL" clId="{28F772A6-572F-4A8A-A589-7B60C2AB9B83}" dt="2026-04-10T14:51:19.160" v="3858" actId="207"/>
          <ac:spMkLst>
            <pc:docMk/>
            <pc:sldMk cId="2676266804" sldId="287"/>
            <ac:spMk id="20" creationId="{0D5F02D9-45D9-A0E4-88F3-D2D2B6E97EF0}"/>
          </ac:spMkLst>
        </pc:spChg>
        <pc:grpChg chg="mod">
          <ac:chgData name="Anneke van Laar" userId="1999a2d2-efda-485b-b622-6677d1b5fab4" providerId="ADAL" clId="{28F772A6-572F-4A8A-A589-7B60C2AB9B83}" dt="2026-04-10T14:50:24.816" v="3854"/>
          <ac:grpSpMkLst>
            <pc:docMk/>
            <pc:sldMk cId="2676266804" sldId="287"/>
            <ac:grpSpMk id="19" creationId="{960EF55A-9522-F3D2-9556-3D13E48AED2A}"/>
          </ac:grpSpMkLst>
        </pc:grpChg>
        <pc:picChg chg="add mod">
          <ac:chgData name="Anneke van Laar" userId="1999a2d2-efda-485b-b622-6677d1b5fab4" providerId="ADAL" clId="{28F772A6-572F-4A8A-A589-7B60C2AB9B83}" dt="2026-04-10T11:41:52.382" v="2441" actId="1076"/>
          <ac:picMkLst>
            <pc:docMk/>
            <pc:sldMk cId="2676266804" sldId="287"/>
            <ac:picMk id="3" creationId="{34EE5550-1FE0-CDF9-2DD0-21C8575678EF}"/>
          </ac:picMkLst>
        </pc:picChg>
        <pc:picChg chg="add mod">
          <ac:chgData name="Anneke van Laar" userId="1999a2d2-efda-485b-b622-6677d1b5fab4" providerId="ADAL" clId="{28F772A6-572F-4A8A-A589-7B60C2AB9B83}" dt="2026-04-21T11:16:42.012" v="19715" actId="1076"/>
          <ac:picMkLst>
            <pc:docMk/>
            <pc:sldMk cId="2676266804" sldId="287"/>
            <ac:picMk id="4" creationId="{D97E9851-F46C-5AB3-09FF-6D190E350BEB}"/>
          </ac:picMkLst>
        </pc:picChg>
        <pc:inkChg chg="add">
          <ac:chgData name="Anneke van Laar" userId="1999a2d2-efda-485b-b622-6677d1b5fab4" providerId="ADAL" clId="{28F772A6-572F-4A8A-A589-7B60C2AB9B83}" dt="2026-04-10T14:48:48.279" v="3843" actId="9405"/>
          <ac:inkMkLst>
            <pc:docMk/>
            <pc:sldMk cId="2676266804" sldId="287"/>
            <ac:inkMk id="2" creationId="{72186ECC-31B5-2D68-693B-20968091C25B}"/>
          </ac:inkMkLst>
        </pc:inkChg>
        <pc:inkChg chg="add mod">
          <ac:chgData name="Anneke van Laar" userId="1999a2d2-efda-485b-b622-6677d1b5fab4" providerId="ADAL" clId="{28F772A6-572F-4A8A-A589-7B60C2AB9B83}" dt="2026-04-10T14:50:24.816" v="3854"/>
          <ac:inkMkLst>
            <pc:docMk/>
            <pc:sldMk cId="2676266804" sldId="287"/>
            <ac:inkMk id="5" creationId="{7F97DC08-F810-B72A-B004-A87092559199}"/>
          </ac:inkMkLst>
        </pc:inkChg>
        <pc:inkChg chg="add mod">
          <ac:chgData name="Anneke van Laar" userId="1999a2d2-efda-485b-b622-6677d1b5fab4" providerId="ADAL" clId="{28F772A6-572F-4A8A-A589-7B60C2AB9B83}" dt="2026-04-10T14:50:24.816" v="3854"/>
          <ac:inkMkLst>
            <pc:docMk/>
            <pc:sldMk cId="2676266804" sldId="287"/>
            <ac:inkMk id="6" creationId="{362FD348-1300-B5D3-9017-BEB897BED7F4}"/>
          </ac:inkMkLst>
        </pc:inkChg>
        <pc:inkChg chg="add mod ord">
          <ac:chgData name="Anneke van Laar" userId="1999a2d2-efda-485b-b622-6677d1b5fab4" providerId="ADAL" clId="{28F772A6-572F-4A8A-A589-7B60C2AB9B83}" dt="2026-04-21T11:16:30.681" v="19714" actId="1076"/>
          <ac:inkMkLst>
            <pc:docMk/>
            <pc:sldMk cId="2676266804" sldId="287"/>
            <ac:inkMk id="13" creationId="{8E77905B-FB9D-D20A-477E-F9A10F8BC1F3}"/>
          </ac:inkMkLst>
        </pc:inkChg>
        <pc:inkChg chg="add mod">
          <ac:chgData name="Anneke van Laar" userId="1999a2d2-efda-485b-b622-6677d1b5fab4" providerId="ADAL" clId="{28F772A6-572F-4A8A-A589-7B60C2AB9B83}" dt="2026-04-10T14:50:24.816" v="3854"/>
          <ac:inkMkLst>
            <pc:docMk/>
            <pc:sldMk cId="2676266804" sldId="287"/>
            <ac:inkMk id="18" creationId="{F665630D-BA5A-3FA6-C146-FF2768B6FE75}"/>
          </ac:inkMkLst>
        </pc:inkChg>
      </pc:sldChg>
      <pc:sldChg chg="addSp delSp modSp add mod modNotesTx">
        <pc:chgData name="Anneke van Laar" userId="1999a2d2-efda-485b-b622-6677d1b5fab4" providerId="ADAL" clId="{28F772A6-572F-4A8A-A589-7B60C2AB9B83}" dt="2026-04-22T08:32:09.426" v="27260" actId="1076"/>
        <pc:sldMkLst>
          <pc:docMk/>
          <pc:sldMk cId="594610083" sldId="290"/>
        </pc:sldMkLst>
        <pc:spChg chg="mod">
          <ac:chgData name="Anneke van Laar" userId="1999a2d2-efda-485b-b622-6677d1b5fab4" providerId="ADAL" clId="{28F772A6-572F-4A8A-A589-7B60C2AB9B83}" dt="2026-04-16T08:45:50.496" v="10912" actId="14100"/>
          <ac:spMkLst>
            <pc:docMk/>
            <pc:sldMk cId="594610083" sldId="290"/>
            <ac:spMk id="2" creationId="{A23B3EE7-4AC3-B2E4-1728-809B2849680D}"/>
          </ac:spMkLst>
        </pc:spChg>
        <pc:spChg chg="add del mod">
          <ac:chgData name="Anneke van Laar" userId="1999a2d2-efda-485b-b622-6677d1b5fab4" providerId="ADAL" clId="{28F772A6-572F-4A8A-A589-7B60C2AB9B83}" dt="2026-04-16T08:45:53.193" v="10913" actId="14100"/>
          <ac:spMkLst>
            <pc:docMk/>
            <pc:sldMk cId="594610083" sldId="290"/>
            <ac:spMk id="4" creationId="{A13D63CC-5760-B7B5-881D-31802C3F16DE}"/>
          </ac:spMkLst>
        </pc:spChg>
        <pc:spChg chg="mod">
          <ac:chgData name="Anneke van Laar" userId="1999a2d2-efda-485b-b622-6677d1b5fab4" providerId="ADAL" clId="{28F772A6-572F-4A8A-A589-7B60C2AB9B83}" dt="2026-04-22T08:31:59.674" v="27259" actId="1076"/>
          <ac:spMkLst>
            <pc:docMk/>
            <pc:sldMk cId="594610083" sldId="290"/>
            <ac:spMk id="5" creationId="{820E5F47-A0BD-D96E-0C38-E33898A32774}"/>
          </ac:spMkLst>
        </pc:spChg>
        <pc:spChg chg="mod">
          <ac:chgData name="Anneke van Laar" userId="1999a2d2-efda-485b-b622-6677d1b5fab4" providerId="ADAL" clId="{28F772A6-572F-4A8A-A589-7B60C2AB9B83}" dt="2026-04-16T08:54:01.434" v="10968" actId="14100"/>
          <ac:spMkLst>
            <pc:docMk/>
            <pc:sldMk cId="594610083" sldId="290"/>
            <ac:spMk id="7" creationId="{0C5C753E-B8D2-A0DB-111C-77C26B1B8CD0}"/>
          </ac:spMkLst>
        </pc:spChg>
        <pc:spChg chg="mod">
          <ac:chgData name="Anneke van Laar" userId="1999a2d2-efda-485b-b622-6677d1b5fab4" providerId="ADAL" clId="{28F772A6-572F-4A8A-A589-7B60C2AB9B83}" dt="2026-04-16T08:49:18.921" v="10934" actId="1076"/>
          <ac:spMkLst>
            <pc:docMk/>
            <pc:sldMk cId="594610083" sldId="290"/>
            <ac:spMk id="11" creationId="{3DECD4C1-9B7D-E8FE-0FDB-E6E620CB83B3}"/>
          </ac:spMkLst>
        </pc:spChg>
        <pc:spChg chg="del mod">
          <ac:chgData name="Anneke van Laar" userId="1999a2d2-efda-485b-b622-6677d1b5fab4" providerId="ADAL" clId="{28F772A6-572F-4A8A-A589-7B60C2AB9B83}" dt="2026-04-22T08:09:50.408" v="27258" actId="478"/>
          <ac:spMkLst>
            <pc:docMk/>
            <pc:sldMk cId="594610083" sldId="290"/>
            <ac:spMk id="12" creationId="{E69668D2-8D65-6AFD-3894-5D0A373FF27D}"/>
          </ac:spMkLst>
        </pc:spChg>
        <pc:spChg chg="mod">
          <ac:chgData name="Anneke van Laar" userId="1999a2d2-efda-485b-b622-6677d1b5fab4" providerId="ADAL" clId="{28F772A6-572F-4A8A-A589-7B60C2AB9B83}" dt="2026-04-22T08:32:09.426" v="27260" actId="1076"/>
          <ac:spMkLst>
            <pc:docMk/>
            <pc:sldMk cId="594610083" sldId="290"/>
            <ac:spMk id="15" creationId="{17700DDA-CB8F-AA31-AB35-ACE3D5D7C6AD}"/>
          </ac:spMkLst>
        </pc:spChg>
        <pc:spChg chg="mod ord">
          <ac:chgData name="Anneke van Laar" userId="1999a2d2-efda-485b-b622-6677d1b5fab4" providerId="ADAL" clId="{28F772A6-572F-4A8A-A589-7B60C2AB9B83}" dt="2026-04-16T08:53:02.584" v="10961" actId="166"/>
          <ac:spMkLst>
            <pc:docMk/>
            <pc:sldMk cId="594610083" sldId="290"/>
            <ac:spMk id="16" creationId="{65320B37-5C60-0A2E-FEAA-F294D1E337C5}"/>
          </ac:spMkLst>
        </pc:spChg>
        <pc:spChg chg="mod ord">
          <ac:chgData name="Anneke van Laar" userId="1999a2d2-efda-485b-b622-6677d1b5fab4" providerId="ADAL" clId="{28F772A6-572F-4A8A-A589-7B60C2AB9B83}" dt="2026-04-16T08:52:54.756" v="10959" actId="166"/>
          <ac:spMkLst>
            <pc:docMk/>
            <pc:sldMk cId="594610083" sldId="290"/>
            <ac:spMk id="17" creationId="{8994B852-012D-5920-BA5C-FD701407B69F}"/>
          </ac:spMkLst>
        </pc:spChg>
        <pc:spChg chg="mod ord">
          <ac:chgData name="Anneke van Laar" userId="1999a2d2-efda-485b-b622-6677d1b5fab4" providerId="ADAL" clId="{28F772A6-572F-4A8A-A589-7B60C2AB9B83}" dt="2026-04-16T08:52:58.716" v="10960" actId="166"/>
          <ac:spMkLst>
            <pc:docMk/>
            <pc:sldMk cId="594610083" sldId="290"/>
            <ac:spMk id="18" creationId="{C5E7440C-E29F-3626-98C8-C828A8F78A62}"/>
          </ac:spMkLst>
        </pc:spChg>
        <pc:spChg chg="mod">
          <ac:chgData name="Anneke van Laar" userId="1999a2d2-efda-485b-b622-6677d1b5fab4" providerId="ADAL" clId="{28F772A6-572F-4A8A-A589-7B60C2AB9B83}" dt="2026-04-16T08:55:24.444" v="10972" actId="20577"/>
          <ac:spMkLst>
            <pc:docMk/>
            <pc:sldMk cId="594610083" sldId="290"/>
            <ac:spMk id="19" creationId="{AE12FB72-ED1C-0490-591F-57C16C170603}"/>
          </ac:spMkLst>
        </pc:spChg>
        <pc:spChg chg="mod ord">
          <ac:chgData name="Anneke van Laar" userId="1999a2d2-efda-485b-b622-6677d1b5fab4" providerId="ADAL" clId="{28F772A6-572F-4A8A-A589-7B60C2AB9B83}" dt="2026-04-16T08:51:42.461" v="10948" actId="166"/>
          <ac:spMkLst>
            <pc:docMk/>
            <pc:sldMk cId="594610083" sldId="290"/>
            <ac:spMk id="20" creationId="{CF32F049-5807-3716-64DA-3BE27902B126}"/>
          </ac:spMkLst>
        </pc:spChg>
        <pc:spChg chg="add mod ord">
          <ac:chgData name="Anneke van Laar" userId="1999a2d2-efda-485b-b622-6677d1b5fab4" providerId="ADAL" clId="{28F772A6-572F-4A8A-A589-7B60C2AB9B83}" dt="2026-04-17T06:09:07.112" v="13239" actId="208"/>
          <ac:spMkLst>
            <pc:docMk/>
            <pc:sldMk cId="594610083" sldId="290"/>
            <ac:spMk id="21" creationId="{C98A4BAB-5749-3EAB-DCA3-D97A7A3CC247}"/>
          </ac:spMkLst>
        </pc:spChg>
        <pc:spChg chg="add mod ord">
          <ac:chgData name="Anneke van Laar" userId="1999a2d2-efda-485b-b622-6677d1b5fab4" providerId="ADAL" clId="{28F772A6-572F-4A8A-A589-7B60C2AB9B83}" dt="2026-04-17T06:08:02.224" v="13234" actId="166"/>
          <ac:spMkLst>
            <pc:docMk/>
            <pc:sldMk cId="594610083" sldId="290"/>
            <ac:spMk id="22" creationId="{4152E5F0-01B0-B7B2-C06D-FFC30CF08F11}"/>
          </ac:spMkLst>
        </pc:spChg>
        <pc:spChg chg="add mod">
          <ac:chgData name="Anneke van Laar" userId="1999a2d2-efda-485b-b622-6677d1b5fab4" providerId="ADAL" clId="{28F772A6-572F-4A8A-A589-7B60C2AB9B83}" dt="2026-04-22T07:25:11.862" v="26468" actId="1076"/>
          <ac:spMkLst>
            <pc:docMk/>
            <pc:sldMk cId="594610083" sldId="290"/>
            <ac:spMk id="24" creationId="{007439EE-B374-4931-2D6C-D4F74A43CD05}"/>
          </ac:spMkLst>
        </pc:spChg>
        <pc:spChg chg="mod ord">
          <ac:chgData name="Anneke van Laar" userId="1999a2d2-efda-485b-b622-6677d1b5fab4" providerId="ADAL" clId="{28F772A6-572F-4A8A-A589-7B60C2AB9B83}" dt="2026-04-22T07:24:52.897" v="26465" actId="1076"/>
          <ac:spMkLst>
            <pc:docMk/>
            <pc:sldMk cId="594610083" sldId="290"/>
            <ac:spMk id="26" creationId="{4207A491-B52A-6CFB-0EF9-9685C249C648}"/>
          </ac:spMkLst>
        </pc:spChg>
        <pc:spChg chg="mod ord">
          <ac:chgData name="Anneke van Laar" userId="1999a2d2-efda-485b-b622-6677d1b5fab4" providerId="ADAL" clId="{28F772A6-572F-4A8A-A589-7B60C2AB9B83}" dt="2026-04-16T08:52:50.486" v="10958" actId="166"/>
          <ac:spMkLst>
            <pc:docMk/>
            <pc:sldMk cId="594610083" sldId="290"/>
            <ac:spMk id="29" creationId="{C8D5C22B-6242-3E74-D658-061013CF58A0}"/>
          </ac:spMkLst>
        </pc:spChg>
        <pc:spChg chg="mod">
          <ac:chgData name="Anneke van Laar" userId="1999a2d2-efda-485b-b622-6677d1b5fab4" providerId="ADAL" clId="{28F772A6-572F-4A8A-A589-7B60C2AB9B83}" dt="2026-04-16T08:46:38.646" v="10919" actId="2711"/>
          <ac:spMkLst>
            <pc:docMk/>
            <pc:sldMk cId="594610083" sldId="290"/>
            <ac:spMk id="30" creationId="{E8A7D22E-1FD1-7C75-C1B8-89468B25D46A}"/>
          </ac:spMkLst>
        </pc:spChg>
        <pc:picChg chg="ord">
          <ac:chgData name="Anneke van Laar" userId="1999a2d2-efda-485b-b622-6677d1b5fab4" providerId="ADAL" clId="{28F772A6-572F-4A8A-A589-7B60C2AB9B83}" dt="2026-04-16T08:51:52.435" v="10949" actId="167"/>
          <ac:picMkLst>
            <pc:docMk/>
            <pc:sldMk cId="594610083" sldId="290"/>
            <ac:picMk id="6" creationId="{D2E7B616-D9E0-4729-38C5-05484937A94F}"/>
          </ac:picMkLst>
        </pc:picChg>
        <pc:picChg chg="mod ord">
          <ac:chgData name="Anneke van Laar" userId="1999a2d2-efda-485b-b622-6677d1b5fab4" providerId="ADAL" clId="{28F772A6-572F-4A8A-A589-7B60C2AB9B83}" dt="2026-04-22T07:25:02.441" v="26467" actId="14100"/>
          <ac:picMkLst>
            <pc:docMk/>
            <pc:sldMk cId="594610083" sldId="290"/>
            <ac:picMk id="31" creationId="{DBD20A03-04AB-7C8B-07FF-D1EAAF512998}"/>
          </ac:picMkLst>
        </pc:picChg>
      </pc:sldChg>
      <pc:sldChg chg="addSp delSp modSp new mod modNotesTx">
        <pc:chgData name="Anneke van Laar" userId="1999a2d2-efda-485b-b622-6677d1b5fab4" providerId="ADAL" clId="{28F772A6-572F-4A8A-A589-7B60C2AB9B83}" dt="2026-04-22T07:28:11.670" v="26548" actId="20577"/>
        <pc:sldMkLst>
          <pc:docMk/>
          <pc:sldMk cId="2800972069" sldId="291"/>
        </pc:sldMkLst>
        <pc:spChg chg="add mod">
          <ac:chgData name="Anneke van Laar" userId="1999a2d2-efda-485b-b622-6677d1b5fab4" providerId="ADAL" clId="{28F772A6-572F-4A8A-A589-7B60C2AB9B83}" dt="2026-04-10T13:33:42.377" v="2489"/>
          <ac:spMkLst>
            <pc:docMk/>
            <pc:sldMk cId="2800972069" sldId="291"/>
            <ac:spMk id="2" creationId="{D8ACB56C-441B-B84E-9F81-4EA71B5B862E}"/>
          </ac:spMkLst>
        </pc:spChg>
        <pc:spChg chg="add mod">
          <ac:chgData name="Anneke van Laar" userId="1999a2d2-efda-485b-b622-6677d1b5fab4" providerId="ADAL" clId="{28F772A6-572F-4A8A-A589-7B60C2AB9B83}" dt="2026-04-17T07:47:09.310" v="14267" actId="255"/>
          <ac:spMkLst>
            <pc:docMk/>
            <pc:sldMk cId="2800972069" sldId="291"/>
            <ac:spMk id="5" creationId="{96E2CEC7-8A3A-BC0F-C495-940F6804E2E0}"/>
          </ac:spMkLst>
        </pc:spChg>
        <pc:spChg chg="add mod">
          <ac:chgData name="Anneke van Laar" userId="1999a2d2-efda-485b-b622-6677d1b5fab4" providerId="ADAL" clId="{28F772A6-572F-4A8A-A589-7B60C2AB9B83}" dt="2026-04-10T13:36:43.089" v="2492"/>
          <ac:spMkLst>
            <pc:docMk/>
            <pc:sldMk cId="2800972069" sldId="291"/>
            <ac:spMk id="6" creationId="{4F4DD74B-3505-4E38-A923-16D604579C2E}"/>
          </ac:spMkLst>
        </pc:spChg>
        <pc:spChg chg="add mod">
          <ac:chgData name="Anneke van Laar" userId="1999a2d2-efda-485b-b622-6677d1b5fab4" providerId="ADAL" clId="{28F772A6-572F-4A8A-A589-7B60C2AB9B83}" dt="2026-04-10T13:49:31.545" v="2702" actId="1076"/>
          <ac:spMkLst>
            <pc:docMk/>
            <pc:sldMk cId="2800972069" sldId="291"/>
            <ac:spMk id="9" creationId="{06C35647-F19D-067E-8689-72CA7D1D9D70}"/>
          </ac:spMkLst>
        </pc:spChg>
        <pc:spChg chg="add mod">
          <ac:chgData name="Anneke van Laar" userId="1999a2d2-efda-485b-b622-6677d1b5fab4" providerId="ADAL" clId="{28F772A6-572F-4A8A-A589-7B60C2AB9B83}" dt="2026-04-10T14:07:19.635" v="3051" actId="20577"/>
          <ac:spMkLst>
            <pc:docMk/>
            <pc:sldMk cId="2800972069" sldId="291"/>
            <ac:spMk id="13" creationId="{85645A56-70CA-042D-92B8-98514D5D09D8}"/>
          </ac:spMkLst>
        </pc:spChg>
        <pc:spChg chg="add mod">
          <ac:chgData name="Anneke van Laar" userId="1999a2d2-efda-485b-b622-6677d1b5fab4" providerId="ADAL" clId="{28F772A6-572F-4A8A-A589-7B60C2AB9B83}" dt="2026-04-10T13:51:06.388" v="2727" actId="1076"/>
          <ac:spMkLst>
            <pc:docMk/>
            <pc:sldMk cId="2800972069" sldId="291"/>
            <ac:spMk id="14" creationId="{8C283552-072E-96A7-7269-9BB85908BEC8}"/>
          </ac:spMkLst>
        </pc:spChg>
        <pc:spChg chg="add mod">
          <ac:chgData name="Anneke van Laar" userId="1999a2d2-efda-485b-b622-6677d1b5fab4" providerId="ADAL" clId="{28F772A6-572F-4A8A-A589-7B60C2AB9B83}" dt="2026-04-10T13:51:56.276" v="2742" actId="207"/>
          <ac:spMkLst>
            <pc:docMk/>
            <pc:sldMk cId="2800972069" sldId="291"/>
            <ac:spMk id="15" creationId="{EA74AB69-7690-07F3-17C2-98334D54375F}"/>
          </ac:spMkLst>
        </pc:spChg>
        <pc:spChg chg="add mod">
          <ac:chgData name="Anneke van Laar" userId="1999a2d2-efda-485b-b622-6677d1b5fab4" providerId="ADAL" clId="{28F772A6-572F-4A8A-A589-7B60C2AB9B83}" dt="2026-04-14T08:25:38.881" v="4143" actId="207"/>
          <ac:spMkLst>
            <pc:docMk/>
            <pc:sldMk cId="2800972069" sldId="291"/>
            <ac:spMk id="16" creationId="{A38933B1-B67E-BF7A-2C22-66C95FE9517C}"/>
          </ac:spMkLst>
        </pc:spChg>
        <pc:spChg chg="add mod">
          <ac:chgData name="Anneke van Laar" userId="1999a2d2-efda-485b-b622-6677d1b5fab4" providerId="ADAL" clId="{28F772A6-572F-4A8A-A589-7B60C2AB9B83}" dt="2026-04-14T08:25:28.421" v="4142" actId="1076"/>
          <ac:spMkLst>
            <pc:docMk/>
            <pc:sldMk cId="2800972069" sldId="291"/>
            <ac:spMk id="17" creationId="{69C4337A-C621-C1B1-1F13-D3CE60DCC8FD}"/>
          </ac:spMkLst>
        </pc:spChg>
        <pc:picChg chg="add mod">
          <ac:chgData name="Anneke van Laar" userId="1999a2d2-efda-485b-b622-6677d1b5fab4" providerId="ADAL" clId="{28F772A6-572F-4A8A-A589-7B60C2AB9B83}" dt="2026-04-10T13:33:51.160" v="2490"/>
          <ac:picMkLst>
            <pc:docMk/>
            <pc:sldMk cId="2800972069" sldId="291"/>
            <ac:picMk id="3" creationId="{624E7F6B-9C1F-7DFF-03C2-3FABA5604D0E}"/>
          </ac:picMkLst>
        </pc:picChg>
        <pc:picChg chg="add mod">
          <ac:chgData name="Anneke van Laar" userId="1999a2d2-efda-485b-b622-6677d1b5fab4" providerId="ADAL" clId="{28F772A6-572F-4A8A-A589-7B60C2AB9B83}" dt="2026-04-10T13:49:23.708" v="2700" actId="1076"/>
          <ac:picMkLst>
            <pc:docMk/>
            <pc:sldMk cId="2800972069" sldId="291"/>
            <ac:picMk id="1026" creationId="{9A9263C8-F928-AEBC-D108-B8544F8C5B1F}"/>
          </ac:picMkLst>
        </pc:picChg>
        <pc:picChg chg="add mod">
          <ac:chgData name="Anneke van Laar" userId="1999a2d2-efda-485b-b622-6677d1b5fab4" providerId="ADAL" clId="{28F772A6-572F-4A8A-A589-7B60C2AB9B83}" dt="2026-04-10T13:49:34.870" v="2703" actId="1076"/>
          <ac:picMkLst>
            <pc:docMk/>
            <pc:sldMk cId="2800972069" sldId="291"/>
            <ac:picMk id="1028" creationId="{E5F17901-4333-B024-DAAB-3CB712AA1ED2}"/>
          </ac:picMkLst>
        </pc:picChg>
        <pc:picChg chg="add mod">
          <ac:chgData name="Anneke van Laar" userId="1999a2d2-efda-485b-b622-6677d1b5fab4" providerId="ADAL" clId="{28F772A6-572F-4A8A-A589-7B60C2AB9B83}" dt="2026-04-14T08:25:14.700" v="4140" actId="732"/>
          <ac:picMkLst>
            <pc:docMk/>
            <pc:sldMk cId="2800972069" sldId="291"/>
            <ac:picMk id="1030" creationId="{EC2A5CBC-BBC1-91A6-258B-DEAE76EC1E14}"/>
          </ac:picMkLst>
        </pc:picChg>
        <pc:picChg chg="add mod">
          <ac:chgData name="Anneke van Laar" userId="1999a2d2-efda-485b-b622-6677d1b5fab4" providerId="ADAL" clId="{28F772A6-572F-4A8A-A589-7B60C2AB9B83}" dt="2026-04-14T08:25:05.220" v="4139" actId="1076"/>
          <ac:picMkLst>
            <pc:docMk/>
            <pc:sldMk cId="2800972069" sldId="291"/>
            <ac:picMk id="1032" creationId="{14ECE06A-CEA1-D64D-8BDF-C2B16D217942}"/>
          </ac:picMkLst>
        </pc:picChg>
      </pc:sldChg>
      <pc:sldChg chg="addSp delSp modSp add mod modNotesTx">
        <pc:chgData name="Anneke van Laar" userId="1999a2d2-efda-485b-b622-6677d1b5fab4" providerId="ADAL" clId="{28F772A6-572F-4A8A-A589-7B60C2AB9B83}" dt="2026-04-22T08:32:46.961" v="27338" actId="20577"/>
        <pc:sldMkLst>
          <pc:docMk/>
          <pc:sldMk cId="1982491294" sldId="293"/>
        </pc:sldMkLst>
        <pc:spChg chg="add mod">
          <ac:chgData name="Anneke van Laar" userId="1999a2d2-efda-485b-b622-6677d1b5fab4" providerId="ADAL" clId="{28F772A6-572F-4A8A-A589-7B60C2AB9B83}" dt="2026-04-10T13:57:17.424" v="2775" actId="20577"/>
          <ac:spMkLst>
            <pc:docMk/>
            <pc:sldMk cId="1982491294" sldId="293"/>
            <ac:spMk id="5" creationId="{63B12427-A948-AD98-69EF-786B91F92663}"/>
          </ac:spMkLst>
        </pc:spChg>
        <pc:spChg chg="add mod">
          <ac:chgData name="Anneke van Laar" userId="1999a2d2-efda-485b-b622-6677d1b5fab4" providerId="ADAL" clId="{28F772A6-572F-4A8A-A589-7B60C2AB9B83}" dt="2026-04-22T08:32:33.508" v="27268" actId="20577"/>
          <ac:spMkLst>
            <pc:docMk/>
            <pc:sldMk cId="1982491294" sldId="293"/>
            <ac:spMk id="8" creationId="{AFD62472-044E-D220-FF84-AA33990F81A4}"/>
          </ac:spMkLst>
        </pc:spChg>
        <pc:spChg chg="add mod">
          <ac:chgData name="Anneke van Laar" userId="1999a2d2-efda-485b-b622-6677d1b5fab4" providerId="ADAL" clId="{28F772A6-572F-4A8A-A589-7B60C2AB9B83}" dt="2026-04-10T14:06:31.093" v="3043" actId="20577"/>
          <ac:spMkLst>
            <pc:docMk/>
            <pc:sldMk cId="1982491294" sldId="293"/>
            <ac:spMk id="10" creationId="{5A2FD12D-D730-0BAB-488F-3C725AF4437B}"/>
          </ac:spMkLst>
        </pc:spChg>
        <pc:spChg chg="mod">
          <ac:chgData name="Anneke van Laar" userId="1999a2d2-efda-485b-b622-6677d1b5fab4" providerId="ADAL" clId="{28F772A6-572F-4A8A-A589-7B60C2AB9B83}" dt="2026-04-10T14:04:20.135" v="2982" actId="1076"/>
          <ac:spMkLst>
            <pc:docMk/>
            <pc:sldMk cId="1982491294" sldId="293"/>
            <ac:spMk id="14" creationId="{150B2D87-2F05-E827-AC7F-4F0374D1A0E3}"/>
          </ac:spMkLst>
        </pc:spChg>
        <pc:grpChg chg="mod">
          <ac:chgData name="Anneke van Laar" userId="1999a2d2-efda-485b-b622-6677d1b5fab4" providerId="ADAL" clId="{28F772A6-572F-4A8A-A589-7B60C2AB9B83}" dt="2026-04-10T14:06:09.449" v="3036" actId="14100"/>
          <ac:grpSpMkLst>
            <pc:docMk/>
            <pc:sldMk cId="1982491294" sldId="293"/>
            <ac:grpSpMk id="12" creationId="{7AA36809-9C79-7FAE-FEB4-E3145D513D64}"/>
          </ac:grpSpMkLst>
        </pc:grpChg>
        <pc:picChg chg="mod">
          <ac:chgData name="Anneke van Laar" userId="1999a2d2-efda-485b-b622-6677d1b5fab4" providerId="ADAL" clId="{28F772A6-572F-4A8A-A589-7B60C2AB9B83}" dt="2026-04-10T14:04:25.120" v="2983" actId="1076"/>
          <ac:picMkLst>
            <pc:docMk/>
            <pc:sldMk cId="1982491294" sldId="293"/>
            <ac:picMk id="3" creationId="{59A9572C-A514-17BB-55EE-757326CB5F5E}"/>
          </ac:picMkLst>
        </pc:picChg>
        <pc:picChg chg="mod">
          <ac:chgData name="Anneke van Laar" userId="1999a2d2-efda-485b-b622-6677d1b5fab4" providerId="ADAL" clId="{28F772A6-572F-4A8A-A589-7B60C2AB9B83}" dt="2026-04-14T08:26:22.812" v="4147"/>
          <ac:picMkLst>
            <pc:docMk/>
            <pc:sldMk cId="1982491294" sldId="293"/>
            <ac:picMk id="4" creationId="{B39B90B5-7807-29DE-5205-C0CBFE5ED21A}"/>
          </ac:picMkLst>
        </pc:picChg>
        <pc:inkChg chg="mod ord">
          <ac:chgData name="Anneke van Laar" userId="1999a2d2-efda-485b-b622-6677d1b5fab4" providerId="ADAL" clId="{28F772A6-572F-4A8A-A589-7B60C2AB9B83}" dt="2026-04-14T08:27:12.505" v="4153" actId="1076"/>
          <ac:inkMkLst>
            <pc:docMk/>
            <pc:sldMk cId="1982491294" sldId="293"/>
            <ac:inkMk id="13" creationId="{ECB49182-8CFC-7FC0-10B0-BC3A1AB108FF}"/>
          </ac:inkMkLst>
        </pc:inkChg>
      </pc:sldChg>
      <pc:sldChg chg="addSp delSp modSp new mod modNotesTx">
        <pc:chgData name="Anneke van Laar" userId="1999a2d2-efda-485b-b622-6677d1b5fab4" providerId="ADAL" clId="{28F772A6-572F-4A8A-A589-7B60C2AB9B83}" dt="2026-04-22T07:32:51.492" v="26817" actId="6549"/>
        <pc:sldMkLst>
          <pc:docMk/>
          <pc:sldMk cId="3420915882" sldId="294"/>
        </pc:sldMkLst>
        <pc:spChg chg="add mod">
          <ac:chgData name="Anneke van Laar" userId="1999a2d2-efda-485b-b622-6677d1b5fab4" providerId="ADAL" clId="{28F772A6-572F-4A8A-A589-7B60C2AB9B83}" dt="2026-04-10T14:09:04.081" v="3058" actId="20577"/>
          <ac:spMkLst>
            <pc:docMk/>
            <pc:sldMk cId="3420915882" sldId="294"/>
            <ac:spMk id="2" creationId="{C52D6A5A-94BC-8815-2F30-FF7CE80FB02E}"/>
          </ac:spMkLst>
        </pc:spChg>
        <pc:spChg chg="add mod">
          <ac:chgData name="Anneke van Laar" userId="1999a2d2-efda-485b-b622-6677d1b5fab4" providerId="ADAL" clId="{28F772A6-572F-4A8A-A589-7B60C2AB9B83}" dt="2026-04-14T08:39:52.008" v="4209" actId="1076"/>
          <ac:spMkLst>
            <pc:docMk/>
            <pc:sldMk cId="3420915882" sldId="294"/>
            <ac:spMk id="3" creationId="{365233F9-E959-3FE5-C08E-09B88D0949A6}"/>
          </ac:spMkLst>
        </pc:spChg>
        <pc:spChg chg="add mod">
          <ac:chgData name="Anneke van Laar" userId="1999a2d2-efda-485b-b622-6677d1b5fab4" providerId="ADAL" clId="{28F772A6-572F-4A8A-A589-7B60C2AB9B83}" dt="2026-04-14T08:40:29.136" v="4256" actId="20577"/>
          <ac:spMkLst>
            <pc:docMk/>
            <pc:sldMk cId="3420915882" sldId="294"/>
            <ac:spMk id="4" creationId="{A5F123F3-B635-2A65-6B8E-ECB16A2DFCA0}"/>
          </ac:spMkLst>
        </pc:spChg>
        <pc:spChg chg="add mod">
          <ac:chgData name="Anneke van Laar" userId="1999a2d2-efda-485b-b622-6677d1b5fab4" providerId="ADAL" clId="{28F772A6-572F-4A8A-A589-7B60C2AB9B83}" dt="2026-04-14T09:09:44.494" v="4494" actId="14100"/>
          <ac:spMkLst>
            <pc:docMk/>
            <pc:sldMk cId="3420915882" sldId="294"/>
            <ac:spMk id="5" creationId="{69B96E40-CC52-BF04-FCBF-5EB68D69C8D2}"/>
          </ac:spMkLst>
        </pc:spChg>
        <pc:spChg chg="add mod">
          <ac:chgData name="Anneke van Laar" userId="1999a2d2-efda-485b-b622-6677d1b5fab4" providerId="ADAL" clId="{28F772A6-572F-4A8A-A589-7B60C2AB9B83}" dt="2026-04-16T09:06:25.606" v="11050" actId="1076"/>
          <ac:spMkLst>
            <pc:docMk/>
            <pc:sldMk cId="3420915882" sldId="294"/>
            <ac:spMk id="7" creationId="{7A4F4127-C68D-E992-1A11-E032423E503F}"/>
          </ac:spMkLst>
        </pc:spChg>
        <pc:spChg chg="add mod ord">
          <ac:chgData name="Anneke van Laar" userId="1999a2d2-efda-485b-b622-6677d1b5fab4" providerId="ADAL" clId="{28F772A6-572F-4A8A-A589-7B60C2AB9B83}" dt="2026-04-16T09:08:22.512" v="11066" actId="2085"/>
          <ac:spMkLst>
            <pc:docMk/>
            <pc:sldMk cId="3420915882" sldId="294"/>
            <ac:spMk id="9" creationId="{2E3F9712-FA0B-ABFC-AFFF-696F9C9E534F}"/>
          </ac:spMkLst>
        </pc:spChg>
        <pc:spChg chg="add mod">
          <ac:chgData name="Anneke van Laar" userId="1999a2d2-efda-485b-b622-6677d1b5fab4" providerId="ADAL" clId="{28F772A6-572F-4A8A-A589-7B60C2AB9B83}" dt="2026-04-16T09:07:52.671" v="11063" actId="688"/>
          <ac:spMkLst>
            <pc:docMk/>
            <pc:sldMk cId="3420915882" sldId="294"/>
            <ac:spMk id="15" creationId="{8B065F04-322C-17C6-CF4A-60E15B069F39}"/>
          </ac:spMkLst>
        </pc:spChg>
        <pc:spChg chg="add mod">
          <ac:chgData name="Anneke van Laar" userId="1999a2d2-efda-485b-b622-6677d1b5fab4" providerId="ADAL" clId="{28F772A6-572F-4A8A-A589-7B60C2AB9B83}" dt="2026-04-14T09:11:33.456" v="4532" actId="5793"/>
          <ac:spMkLst>
            <pc:docMk/>
            <pc:sldMk cId="3420915882" sldId="294"/>
            <ac:spMk id="20" creationId="{181E981D-376D-EEA0-3857-B9E2A95F081F}"/>
          </ac:spMkLst>
        </pc:spChg>
        <pc:spChg chg="add mod">
          <ac:chgData name="Anneke van Laar" userId="1999a2d2-efda-485b-b622-6677d1b5fab4" providerId="ADAL" clId="{28F772A6-572F-4A8A-A589-7B60C2AB9B83}" dt="2026-04-14T09:11:43.604" v="4540" actId="5793"/>
          <ac:spMkLst>
            <pc:docMk/>
            <pc:sldMk cId="3420915882" sldId="294"/>
            <ac:spMk id="21" creationId="{0098D3B7-BCFA-F376-AEAF-D24681F7445C}"/>
          </ac:spMkLst>
        </pc:spChg>
        <pc:spChg chg="add mod">
          <ac:chgData name="Anneke van Laar" userId="1999a2d2-efda-485b-b622-6677d1b5fab4" providerId="ADAL" clId="{28F772A6-572F-4A8A-A589-7B60C2AB9B83}" dt="2026-04-14T09:11:50.990" v="4548" actId="5793"/>
          <ac:spMkLst>
            <pc:docMk/>
            <pc:sldMk cId="3420915882" sldId="294"/>
            <ac:spMk id="22" creationId="{D34ACF8C-50B2-0BAE-2238-D9BCEB3F1011}"/>
          </ac:spMkLst>
        </pc:spChg>
        <pc:spChg chg="add mod">
          <ac:chgData name="Anneke van Laar" userId="1999a2d2-efda-485b-b622-6677d1b5fab4" providerId="ADAL" clId="{28F772A6-572F-4A8A-A589-7B60C2AB9B83}" dt="2026-04-16T09:07:04.016" v="11054" actId="255"/>
          <ac:spMkLst>
            <pc:docMk/>
            <pc:sldMk cId="3420915882" sldId="294"/>
            <ac:spMk id="24" creationId="{38C431EE-F8A3-97E4-4A42-1EC8AC1EEDDA}"/>
          </ac:spMkLst>
        </pc:spChg>
        <pc:picChg chg="add mod">
          <ac:chgData name="Anneke van Laar" userId="1999a2d2-efda-485b-b622-6677d1b5fab4" providerId="ADAL" clId="{28F772A6-572F-4A8A-A589-7B60C2AB9B83}" dt="2026-04-10T14:21:14.958" v="3274" actId="1582"/>
          <ac:picMkLst>
            <pc:docMk/>
            <pc:sldMk cId="3420915882" sldId="294"/>
            <ac:picMk id="12" creationId="{1E2EBB9E-3AF5-5FCF-158F-048B97CC5060}"/>
          </ac:picMkLst>
        </pc:picChg>
        <pc:picChg chg="add mod">
          <ac:chgData name="Anneke van Laar" userId="1999a2d2-efda-485b-b622-6677d1b5fab4" providerId="ADAL" clId="{28F772A6-572F-4A8A-A589-7B60C2AB9B83}" dt="2026-04-10T14:21:08.468" v="3272" actId="1582"/>
          <ac:picMkLst>
            <pc:docMk/>
            <pc:sldMk cId="3420915882" sldId="294"/>
            <ac:picMk id="14" creationId="{DC5321D4-0839-C88B-3E73-E47B08FC45BB}"/>
          </ac:picMkLst>
        </pc:picChg>
        <pc:picChg chg="add mod">
          <ac:chgData name="Anneke van Laar" userId="1999a2d2-efda-485b-b622-6677d1b5fab4" providerId="ADAL" clId="{28F772A6-572F-4A8A-A589-7B60C2AB9B83}" dt="2026-04-16T09:08:09.207" v="11065" actId="1076"/>
          <ac:picMkLst>
            <pc:docMk/>
            <pc:sldMk cId="3420915882" sldId="294"/>
            <ac:picMk id="19" creationId="{E2ED3867-CBA2-E836-D35E-1388B32A882D}"/>
          </ac:picMkLst>
        </pc:picChg>
        <pc:picChg chg="add mod">
          <ac:chgData name="Anneke van Laar" userId="1999a2d2-efda-485b-b622-6677d1b5fab4" providerId="ADAL" clId="{28F772A6-572F-4A8A-A589-7B60C2AB9B83}" dt="2026-04-10T14:21:21.344" v="3276" actId="1582"/>
          <ac:picMkLst>
            <pc:docMk/>
            <pc:sldMk cId="3420915882" sldId="294"/>
            <ac:picMk id="2052" creationId="{30F709AE-C217-A933-6C33-62E472CA8B19}"/>
          </ac:picMkLst>
        </pc:picChg>
      </pc:sldChg>
      <pc:sldChg chg="addSp delSp modSp new mod setBg delDesignElem modNotesTx">
        <pc:chgData name="Anneke van Laar" userId="1999a2d2-efda-485b-b622-6677d1b5fab4" providerId="ADAL" clId="{28F772A6-572F-4A8A-A589-7B60C2AB9B83}" dt="2026-04-17T11:58:15.277" v="14840" actId="20577"/>
        <pc:sldMkLst>
          <pc:docMk/>
          <pc:sldMk cId="3576838762" sldId="295"/>
        </pc:sldMkLst>
        <pc:spChg chg="add mod">
          <ac:chgData name="Anneke van Laar" userId="1999a2d2-efda-485b-b622-6677d1b5fab4" providerId="ADAL" clId="{28F772A6-572F-4A8A-A589-7B60C2AB9B83}" dt="2026-04-16T09:09:01.274" v="11075" actId="20577"/>
          <ac:spMkLst>
            <pc:docMk/>
            <pc:sldMk cId="3576838762" sldId="295"/>
            <ac:spMk id="6" creationId="{A07F6820-8A11-2FF5-AC4F-779409D5622A}"/>
          </ac:spMkLst>
        </pc:spChg>
        <pc:spChg chg="add mod">
          <ac:chgData name="Anneke van Laar" userId="1999a2d2-efda-485b-b622-6677d1b5fab4" providerId="ADAL" clId="{28F772A6-572F-4A8A-A589-7B60C2AB9B83}" dt="2026-04-16T09:08:44.906" v="11067" actId="255"/>
          <ac:spMkLst>
            <pc:docMk/>
            <pc:sldMk cId="3576838762" sldId="295"/>
            <ac:spMk id="10" creationId="{E7122D20-9712-06F1-0B59-ED38DC8EE827}"/>
          </ac:spMkLst>
        </pc:spChg>
        <pc:spChg chg="add mod">
          <ac:chgData name="Anneke van Laar" userId="1999a2d2-efda-485b-b622-6677d1b5fab4" providerId="ADAL" clId="{28F772A6-572F-4A8A-A589-7B60C2AB9B83}" dt="2026-04-10T14:42:59.825" v="3713" actId="20577"/>
          <ac:spMkLst>
            <pc:docMk/>
            <pc:sldMk cId="3576838762" sldId="295"/>
            <ac:spMk id="11" creationId="{43500919-95D1-DD3E-DC26-6D592CBFA827}"/>
          </ac:spMkLst>
        </pc:spChg>
        <pc:spChg chg="add del">
          <ac:chgData name="Anneke van Laar" userId="1999a2d2-efda-485b-b622-6677d1b5fab4" providerId="ADAL" clId="{28F772A6-572F-4A8A-A589-7B60C2AB9B83}" dt="2026-04-15T09:43:10.696" v="7574"/>
          <ac:spMkLst>
            <pc:docMk/>
            <pc:sldMk cId="3576838762" sldId="295"/>
            <ac:spMk id="13" creationId="{F13C74B1-5B17-4795-BED0-7140497B445A}"/>
          </ac:spMkLst>
        </pc:spChg>
        <pc:spChg chg="add del">
          <ac:chgData name="Anneke van Laar" userId="1999a2d2-efda-485b-b622-6677d1b5fab4" providerId="ADAL" clId="{28F772A6-572F-4A8A-A589-7B60C2AB9B83}" dt="2026-04-15T09:43:10.696" v="7574"/>
          <ac:spMkLst>
            <pc:docMk/>
            <pc:sldMk cId="3576838762" sldId="295"/>
            <ac:spMk id="15" creationId="{D4974D33-8DC5-464E-8C6D-BE58F0669C17}"/>
          </ac:spMkLst>
        </pc:spChg>
        <pc:picChg chg="add mod ord modCrop">
          <ac:chgData name="Anneke van Laar" userId="1999a2d2-efda-485b-b622-6677d1b5fab4" providerId="ADAL" clId="{28F772A6-572F-4A8A-A589-7B60C2AB9B83}" dt="2026-04-10T14:46:12.227" v="3781" actId="1076"/>
          <ac:picMkLst>
            <pc:docMk/>
            <pc:sldMk cId="3576838762" sldId="295"/>
            <ac:picMk id="8" creationId="{94A950D0-41BB-126D-36B7-610349B9A811}"/>
          </ac:picMkLst>
        </pc:picChg>
      </pc:sldChg>
      <pc:sldChg chg="addSp delSp modSp new mod modNotesTx">
        <pc:chgData name="Anneke van Laar" userId="1999a2d2-efda-485b-b622-6677d1b5fab4" providerId="ADAL" clId="{28F772A6-572F-4A8A-A589-7B60C2AB9B83}" dt="2026-04-21T12:38:15.034" v="23448" actId="6549"/>
        <pc:sldMkLst>
          <pc:docMk/>
          <pc:sldMk cId="2311912361" sldId="296"/>
        </pc:sldMkLst>
        <pc:spChg chg="add mod">
          <ac:chgData name="Anneke van Laar" userId="1999a2d2-efda-485b-b622-6677d1b5fab4" providerId="ADAL" clId="{28F772A6-572F-4A8A-A589-7B60C2AB9B83}" dt="2026-04-16T09:49:30.081" v="11831" actId="20577"/>
          <ac:spMkLst>
            <pc:docMk/>
            <pc:sldMk cId="2311912361" sldId="296"/>
            <ac:spMk id="2" creationId="{21AC5470-587A-07E0-92EE-D186E3A5FFE9}"/>
          </ac:spMkLst>
        </pc:spChg>
        <pc:spChg chg="add mod">
          <ac:chgData name="Anneke van Laar" userId="1999a2d2-efda-485b-b622-6677d1b5fab4" providerId="ADAL" clId="{28F772A6-572F-4A8A-A589-7B60C2AB9B83}" dt="2026-04-14T11:18:42.022" v="6142" actId="255"/>
          <ac:spMkLst>
            <pc:docMk/>
            <pc:sldMk cId="2311912361" sldId="296"/>
            <ac:spMk id="3" creationId="{832299AA-0B9B-DF4E-B9A0-D507ED455D71}"/>
          </ac:spMkLst>
        </pc:spChg>
        <pc:spChg chg="add mod">
          <ac:chgData name="Anneke van Laar" userId="1999a2d2-efda-485b-b622-6677d1b5fab4" providerId="ADAL" clId="{28F772A6-572F-4A8A-A589-7B60C2AB9B83}" dt="2026-04-10T14:54:03.984" v="3878" actId="207"/>
          <ac:spMkLst>
            <pc:docMk/>
            <pc:sldMk cId="2311912361" sldId="296"/>
            <ac:spMk id="7" creationId="{0408F6DC-22F4-F419-1A0C-F8102CDD418A}"/>
          </ac:spMkLst>
        </pc:spChg>
        <pc:grpChg chg="mod">
          <ac:chgData name="Anneke van Laar" userId="1999a2d2-efda-485b-b622-6677d1b5fab4" providerId="ADAL" clId="{28F772A6-572F-4A8A-A589-7B60C2AB9B83}" dt="2026-04-10T14:55:35.427" v="3890"/>
          <ac:grpSpMkLst>
            <pc:docMk/>
            <pc:sldMk cId="2311912361" sldId="296"/>
            <ac:grpSpMk id="14" creationId="{C1F785CA-543B-6705-56BB-29D6173DFFB6}"/>
          </ac:grpSpMkLst>
        </pc:grpChg>
        <pc:picChg chg="add mod">
          <ac:chgData name="Anneke van Laar" userId="1999a2d2-efda-485b-b622-6677d1b5fab4" providerId="ADAL" clId="{28F772A6-572F-4A8A-A589-7B60C2AB9B83}" dt="2026-04-10T14:52:54.988" v="3873"/>
          <ac:picMkLst>
            <pc:docMk/>
            <pc:sldMk cId="2311912361" sldId="296"/>
            <ac:picMk id="4" creationId="{B57676CB-D0AD-D35A-6EC1-1BF895C0E4CE}"/>
          </ac:picMkLst>
        </pc:picChg>
        <pc:picChg chg="add mod">
          <ac:chgData name="Anneke van Laar" userId="1999a2d2-efda-485b-b622-6677d1b5fab4" providerId="ADAL" clId="{28F772A6-572F-4A8A-A589-7B60C2AB9B83}" dt="2026-04-15T08:46:25.289" v="6935"/>
          <ac:picMkLst>
            <pc:docMk/>
            <pc:sldMk cId="2311912361" sldId="296"/>
            <ac:picMk id="6" creationId="{8D346248-B0CA-4F34-AE11-374D19655B9E}"/>
          </ac:picMkLst>
        </pc:picChg>
        <pc:inkChg chg="add mod">
          <ac:chgData name="Anneke van Laar" userId="1999a2d2-efda-485b-b622-6677d1b5fab4" providerId="ADAL" clId="{28F772A6-572F-4A8A-A589-7B60C2AB9B83}" dt="2026-04-15T08:46:41.006" v="6937" actId="1076"/>
          <ac:inkMkLst>
            <pc:docMk/>
            <pc:sldMk cId="2311912361" sldId="296"/>
            <ac:inkMk id="5" creationId="{AE2488EE-E131-3870-8A5D-880304C5348A}"/>
          </ac:inkMkLst>
        </pc:inkChg>
        <pc:inkChg chg="add mod">
          <ac:chgData name="Anneke van Laar" userId="1999a2d2-efda-485b-b622-6677d1b5fab4" providerId="ADAL" clId="{28F772A6-572F-4A8A-A589-7B60C2AB9B83}" dt="2026-04-10T14:55:35.427" v="3890"/>
          <ac:inkMkLst>
            <pc:docMk/>
            <pc:sldMk cId="2311912361" sldId="296"/>
            <ac:inkMk id="8" creationId="{284592D6-A2C1-912F-2B5F-5C88CE6B9B7A}"/>
          </ac:inkMkLst>
        </pc:inkChg>
        <pc:inkChg chg="add mod">
          <ac:chgData name="Anneke van Laar" userId="1999a2d2-efda-485b-b622-6677d1b5fab4" providerId="ADAL" clId="{28F772A6-572F-4A8A-A589-7B60C2AB9B83}" dt="2026-04-10T14:55:35.427" v="3890"/>
          <ac:inkMkLst>
            <pc:docMk/>
            <pc:sldMk cId="2311912361" sldId="296"/>
            <ac:inkMk id="9" creationId="{A96A82CF-BEF8-866C-C147-5B27A23C7089}"/>
          </ac:inkMkLst>
        </pc:inkChg>
        <pc:inkChg chg="add mod">
          <ac:chgData name="Anneke van Laar" userId="1999a2d2-efda-485b-b622-6677d1b5fab4" providerId="ADAL" clId="{28F772A6-572F-4A8A-A589-7B60C2AB9B83}" dt="2026-04-10T14:55:35.427" v="3890"/>
          <ac:inkMkLst>
            <pc:docMk/>
            <pc:sldMk cId="2311912361" sldId="296"/>
            <ac:inkMk id="13" creationId="{ED865629-0080-2641-E1D2-229DD43398EB}"/>
          </ac:inkMkLst>
        </pc:inkChg>
      </pc:sldChg>
      <pc:sldChg chg="addSp delSp modSp new mod setBg modCm modNotesTx">
        <pc:chgData name="Anneke van Laar" userId="1999a2d2-efda-485b-b622-6677d1b5fab4" providerId="ADAL" clId="{28F772A6-572F-4A8A-A589-7B60C2AB9B83}" dt="2026-04-22T07:44:23.195" v="27232" actId="207"/>
        <pc:sldMkLst>
          <pc:docMk/>
          <pc:sldMk cId="370326173" sldId="298"/>
        </pc:sldMkLst>
        <pc:spChg chg="add mod ord">
          <ac:chgData name="Anneke van Laar" userId="1999a2d2-efda-485b-b622-6677d1b5fab4" providerId="ADAL" clId="{28F772A6-572F-4A8A-A589-7B60C2AB9B83}" dt="2026-04-17T12:48:26.052" v="17597" actId="20577"/>
          <ac:spMkLst>
            <pc:docMk/>
            <pc:sldMk cId="370326173" sldId="298"/>
            <ac:spMk id="4" creationId="{16BB09B5-C34E-DD22-17E5-B679356400AC}"/>
          </ac:spMkLst>
        </pc:spChg>
        <pc:spChg chg="add mod">
          <ac:chgData name="Anneke van Laar" userId="1999a2d2-efda-485b-b622-6677d1b5fab4" providerId="ADAL" clId="{28F772A6-572F-4A8A-A589-7B60C2AB9B83}" dt="2026-04-17T12:38:21.840" v="17015" actId="6549"/>
          <ac:spMkLst>
            <pc:docMk/>
            <pc:sldMk cId="370326173" sldId="298"/>
            <ac:spMk id="5" creationId="{B63BBE38-734D-A659-5F33-EDE7D4EFBB61}"/>
          </ac:spMkLst>
        </pc:spChg>
        <pc:spChg chg="add mod">
          <ac:chgData name="Anneke van Laar" userId="1999a2d2-efda-485b-b622-6677d1b5fab4" providerId="ADAL" clId="{28F772A6-572F-4A8A-A589-7B60C2AB9B83}" dt="2026-04-17T07:11:20.976" v="14113" actId="14100"/>
          <ac:spMkLst>
            <pc:docMk/>
            <pc:sldMk cId="370326173" sldId="298"/>
            <ac:spMk id="10" creationId="{5A958B02-4843-9C81-9327-B08CA95DFD73}"/>
          </ac:spMkLst>
        </pc:spChg>
        <pc:spChg chg="add mod">
          <ac:chgData name="Anneke van Laar" userId="1999a2d2-efda-485b-b622-6677d1b5fab4" providerId="ADAL" clId="{28F772A6-572F-4A8A-A589-7B60C2AB9B83}" dt="2026-04-16T09:48:38.185" v="11813" actId="20577"/>
          <ac:spMkLst>
            <pc:docMk/>
            <pc:sldMk cId="370326173" sldId="298"/>
            <ac:spMk id="11" creationId="{32DA4572-9011-69E5-EAE6-589808CC530D}"/>
          </ac:spMkLst>
        </pc:spChg>
        <pc:picChg chg="add mod ord modCrop">
          <ac:chgData name="Anneke van Laar" userId="1999a2d2-efda-485b-b622-6677d1b5fab4" providerId="ADAL" clId="{28F772A6-572F-4A8A-A589-7B60C2AB9B83}" dt="2026-04-17T07:10:41.934" v="14110" actId="14100"/>
          <ac:picMkLst>
            <pc:docMk/>
            <pc:sldMk cId="370326173" sldId="298"/>
            <ac:picMk id="9" creationId="{73181F46-A399-73FB-2AAE-F850B116ADB7}"/>
          </ac:picMkLst>
        </pc:picChg>
        <pc:extLst>
          <p:ext xmlns:p="http://schemas.openxmlformats.org/presentationml/2006/main" uri="{D6D511B9-2390-475A-947B-AFAB55BFBCF1}">
            <pc226:cmChg xmlns:pc226="http://schemas.microsoft.com/office/powerpoint/2022/06/main/command" chg="mod">
              <pc226:chgData name="Anneke van Laar" userId="1999a2d2-efda-485b-b622-6677d1b5fab4" providerId="ADAL" clId="{28F772A6-572F-4A8A-A589-7B60C2AB9B83}" dt="2026-04-17T07:01:02.261" v="13414" actId="20577"/>
              <pc2:cmMkLst xmlns:pc2="http://schemas.microsoft.com/office/powerpoint/2019/9/main/command">
                <pc:docMk/>
                <pc:sldMk cId="370326173" sldId="298"/>
                <pc2:cmMk id="{E62CBABB-FEAC-464E-A3E8-361AE686703C}"/>
              </pc2:cmMkLst>
            </pc226:cmChg>
          </p:ext>
        </pc:extLst>
      </pc:sldChg>
      <pc:sldChg chg="addSp delSp modSp new mod ord setBg modNotesTx">
        <pc:chgData name="Anneke van Laar" userId="1999a2d2-efda-485b-b622-6677d1b5fab4" providerId="ADAL" clId="{28F772A6-572F-4A8A-A589-7B60C2AB9B83}" dt="2026-04-17T12:04:59.689" v="15030" actId="20577"/>
        <pc:sldMkLst>
          <pc:docMk/>
          <pc:sldMk cId="2247558419" sldId="299"/>
        </pc:sldMkLst>
        <pc:spChg chg="add mod">
          <ac:chgData name="Anneke van Laar" userId="1999a2d2-efda-485b-b622-6677d1b5fab4" providerId="ADAL" clId="{28F772A6-572F-4A8A-A589-7B60C2AB9B83}" dt="2026-04-16T09:09:32.821" v="11078" actId="1076"/>
          <ac:spMkLst>
            <pc:docMk/>
            <pc:sldMk cId="2247558419" sldId="299"/>
            <ac:spMk id="4" creationId="{CBF146E2-185A-9E10-845B-7B6A34944347}"/>
          </ac:spMkLst>
        </pc:spChg>
        <pc:spChg chg="add mod">
          <ac:chgData name="Anneke van Laar" userId="1999a2d2-efda-485b-b622-6677d1b5fab4" providerId="ADAL" clId="{28F772A6-572F-4A8A-A589-7B60C2AB9B83}" dt="2026-04-16T09:48:05.287" v="11803" actId="20577"/>
          <ac:spMkLst>
            <pc:docMk/>
            <pc:sldMk cId="2247558419" sldId="299"/>
            <ac:spMk id="5" creationId="{125094FB-95F4-78A2-8C79-E00FA2EC102B}"/>
          </ac:spMkLst>
        </pc:spChg>
        <pc:spChg chg="add mod">
          <ac:chgData name="Anneke van Laar" userId="1999a2d2-efda-485b-b622-6677d1b5fab4" providerId="ADAL" clId="{28F772A6-572F-4A8A-A589-7B60C2AB9B83}" dt="2026-04-14T10:48:06.234" v="5498" actId="113"/>
          <ac:spMkLst>
            <pc:docMk/>
            <pc:sldMk cId="2247558419" sldId="299"/>
            <ac:spMk id="16" creationId="{BD14DC90-39B1-A6CA-9ED1-DBC470BB415D}"/>
          </ac:spMkLst>
        </pc:spChg>
        <pc:spChg chg="add mod">
          <ac:chgData name="Anneke van Laar" userId="1999a2d2-efda-485b-b622-6677d1b5fab4" providerId="ADAL" clId="{28F772A6-572F-4A8A-A589-7B60C2AB9B83}" dt="2026-04-14T10:52:23.672" v="5574" actId="1076"/>
          <ac:spMkLst>
            <pc:docMk/>
            <pc:sldMk cId="2247558419" sldId="299"/>
            <ac:spMk id="18" creationId="{FD7A8EC0-D679-0311-C69C-11AC75D72189}"/>
          </ac:spMkLst>
        </pc:spChg>
        <pc:spChg chg="add mod">
          <ac:chgData name="Anneke van Laar" userId="1999a2d2-efda-485b-b622-6677d1b5fab4" providerId="ADAL" clId="{28F772A6-572F-4A8A-A589-7B60C2AB9B83}" dt="2026-04-14T10:51:12.551" v="5568" actId="208"/>
          <ac:spMkLst>
            <pc:docMk/>
            <pc:sldMk cId="2247558419" sldId="299"/>
            <ac:spMk id="19" creationId="{3B3CF2F7-4A3A-1F35-D396-3DA361D9A8BB}"/>
          </ac:spMkLst>
        </pc:spChg>
        <pc:spChg chg="add mod">
          <ac:chgData name="Anneke van Laar" userId="1999a2d2-efda-485b-b622-6677d1b5fab4" providerId="ADAL" clId="{28F772A6-572F-4A8A-A589-7B60C2AB9B83}" dt="2026-04-14T10:52:51.720" v="5581" actId="113"/>
          <ac:spMkLst>
            <pc:docMk/>
            <pc:sldMk cId="2247558419" sldId="299"/>
            <ac:spMk id="21" creationId="{1DF1DE72-16E7-EBD0-784B-3514D3ADFA9B}"/>
          </ac:spMkLst>
        </pc:spChg>
        <pc:spChg chg="add mod ord">
          <ac:chgData name="Anneke van Laar" userId="1999a2d2-efda-485b-b622-6677d1b5fab4" providerId="ADAL" clId="{28F772A6-572F-4A8A-A589-7B60C2AB9B83}" dt="2026-04-14T10:46:49.170" v="5491" actId="14100"/>
          <ac:spMkLst>
            <pc:docMk/>
            <pc:sldMk cId="2247558419" sldId="299"/>
            <ac:spMk id="22" creationId="{675F8F11-A828-7EE4-EE66-9889C234C579}"/>
          </ac:spMkLst>
        </pc:spChg>
        <pc:picChg chg="add mod ord modCrop">
          <ac:chgData name="Anneke van Laar" userId="1999a2d2-efda-485b-b622-6677d1b5fab4" providerId="ADAL" clId="{28F772A6-572F-4A8A-A589-7B60C2AB9B83}" dt="2026-04-14T10:46:21.880" v="5490" actId="11530"/>
          <ac:picMkLst>
            <pc:docMk/>
            <pc:sldMk cId="2247558419" sldId="299"/>
            <ac:picMk id="7" creationId="{C5DBF605-43ED-DF58-8C96-82B7D1381789}"/>
          </ac:picMkLst>
        </pc:picChg>
        <pc:cxnChg chg="add mod">
          <ac:chgData name="Anneke van Laar" userId="1999a2d2-efda-485b-b622-6677d1b5fab4" providerId="ADAL" clId="{28F772A6-572F-4A8A-A589-7B60C2AB9B83}" dt="2026-04-14T10:51:06.146" v="5566" actId="208"/>
          <ac:cxnSpMkLst>
            <pc:docMk/>
            <pc:sldMk cId="2247558419" sldId="299"/>
            <ac:cxnSpMk id="9" creationId="{FA822CDB-C1D3-1B98-F825-F73D36AD42AB}"/>
          </ac:cxnSpMkLst>
        </pc:cxnChg>
        <pc:cxnChg chg="add mod">
          <ac:chgData name="Anneke van Laar" userId="1999a2d2-efda-485b-b622-6677d1b5fab4" providerId="ADAL" clId="{28F772A6-572F-4A8A-A589-7B60C2AB9B83}" dt="2026-04-14T10:29:55.435" v="4675" actId="208"/>
          <ac:cxnSpMkLst>
            <pc:docMk/>
            <pc:sldMk cId="2247558419" sldId="299"/>
            <ac:cxnSpMk id="10" creationId="{C0CD7263-877B-397C-A2FC-61D7F3F13093}"/>
          </ac:cxnSpMkLst>
        </pc:cxnChg>
      </pc:sldChg>
      <pc:sldChg chg="addSp delSp modSp new mod setBg delDesignElem modNotesTx">
        <pc:chgData name="Anneke van Laar" userId="1999a2d2-efda-485b-b622-6677d1b5fab4" providerId="ADAL" clId="{28F772A6-572F-4A8A-A589-7B60C2AB9B83}" dt="2026-04-22T07:48:36.272" v="27257" actId="12"/>
        <pc:sldMkLst>
          <pc:docMk/>
          <pc:sldMk cId="2815345909" sldId="300"/>
        </pc:sldMkLst>
        <pc:spChg chg="add mod">
          <ac:chgData name="Anneke van Laar" userId="1999a2d2-efda-485b-b622-6677d1b5fab4" providerId="ADAL" clId="{28F772A6-572F-4A8A-A589-7B60C2AB9B83}" dt="2026-04-15T08:26:50.610" v="6861" actId="1076"/>
          <ac:spMkLst>
            <pc:docMk/>
            <pc:sldMk cId="2815345909" sldId="300"/>
            <ac:spMk id="4" creationId="{2782F0B4-0A04-FF87-8036-7D25FE1B9106}"/>
          </ac:spMkLst>
        </pc:spChg>
        <pc:spChg chg="add mod">
          <ac:chgData name="Anneke van Laar" userId="1999a2d2-efda-485b-b622-6677d1b5fab4" providerId="ADAL" clId="{28F772A6-572F-4A8A-A589-7B60C2AB9B83}" dt="2026-04-15T08:27:00.144" v="6863" actId="1076"/>
          <ac:spMkLst>
            <pc:docMk/>
            <pc:sldMk cId="2815345909" sldId="300"/>
            <ac:spMk id="5" creationId="{46295659-7A4D-E147-8A99-A86DF1AC3FC0}"/>
          </ac:spMkLst>
        </pc:spChg>
        <pc:spChg chg="add mod">
          <ac:chgData name="Anneke van Laar" userId="1999a2d2-efda-485b-b622-6677d1b5fab4" providerId="ADAL" clId="{28F772A6-572F-4A8A-A589-7B60C2AB9B83}" dt="2026-04-15T08:26:56.466" v="6862" actId="1076"/>
          <ac:spMkLst>
            <pc:docMk/>
            <pc:sldMk cId="2815345909" sldId="300"/>
            <ac:spMk id="6" creationId="{24E80D2C-0641-0DDC-A3D6-8FE70435D62F}"/>
          </ac:spMkLst>
        </pc:spChg>
        <pc:spChg chg="add mod">
          <ac:chgData name="Anneke van Laar" userId="1999a2d2-efda-485b-b622-6677d1b5fab4" providerId="ADAL" clId="{28F772A6-572F-4A8A-A589-7B60C2AB9B83}" dt="2026-04-15T08:25:40.762" v="6853" actId="1076"/>
          <ac:spMkLst>
            <pc:docMk/>
            <pc:sldMk cId="2815345909" sldId="300"/>
            <ac:spMk id="7" creationId="{924F21C8-8545-E2B7-0A50-3AE08789CC22}"/>
          </ac:spMkLst>
        </pc:spChg>
        <pc:spChg chg="add del">
          <ac:chgData name="Anneke van Laar" userId="1999a2d2-efda-485b-b622-6677d1b5fab4" providerId="ADAL" clId="{28F772A6-572F-4A8A-A589-7B60C2AB9B83}" dt="2026-04-15T09:43:10.696" v="7574"/>
          <ac:spMkLst>
            <pc:docMk/>
            <pc:sldMk cId="2815345909" sldId="300"/>
            <ac:spMk id="8" creationId="{5D9FC6AC-4A12-4825-8ABE-0732B8EF4D16}"/>
          </ac:spMkLst>
        </pc:spChg>
        <pc:spChg chg="add mod">
          <ac:chgData name="Anneke van Laar" userId="1999a2d2-efda-485b-b622-6677d1b5fab4" providerId="ADAL" clId="{28F772A6-572F-4A8A-A589-7B60C2AB9B83}" dt="2026-04-15T08:26:44.006" v="6860" actId="1076"/>
          <ac:spMkLst>
            <pc:docMk/>
            <pc:sldMk cId="2815345909" sldId="300"/>
            <ac:spMk id="9" creationId="{6C285C4C-00EF-6DF5-A24D-48E89628B7E3}"/>
          </ac:spMkLst>
        </pc:spChg>
        <pc:spChg chg="add mod">
          <ac:chgData name="Anneke van Laar" userId="1999a2d2-efda-485b-b622-6677d1b5fab4" providerId="ADAL" clId="{28F772A6-572F-4A8A-A589-7B60C2AB9B83}" dt="2026-04-15T08:26:39.585" v="6859" actId="1076"/>
          <ac:spMkLst>
            <pc:docMk/>
            <pc:sldMk cId="2815345909" sldId="300"/>
            <ac:spMk id="10" creationId="{BB17DEFA-EE7D-90D2-7375-9584F4CD887D}"/>
          </ac:spMkLst>
        </pc:spChg>
        <pc:spChg chg="add mod">
          <ac:chgData name="Anneke van Laar" userId="1999a2d2-efda-485b-b622-6677d1b5fab4" providerId="ADAL" clId="{28F772A6-572F-4A8A-A589-7B60C2AB9B83}" dt="2026-04-14T11:12:34.695" v="6053" actId="14100"/>
          <ac:spMkLst>
            <pc:docMk/>
            <pc:sldMk cId="2815345909" sldId="300"/>
            <ac:spMk id="13" creationId="{45CCB507-D3FE-13CC-49E2-6D9B40BBD81B}"/>
          </ac:spMkLst>
        </pc:spChg>
        <pc:spChg chg="add mod">
          <ac:chgData name="Anneke van Laar" userId="1999a2d2-efda-485b-b622-6677d1b5fab4" providerId="ADAL" clId="{28F772A6-572F-4A8A-A589-7B60C2AB9B83}" dt="2026-04-16T09:48:10.150" v="11805" actId="20577"/>
          <ac:spMkLst>
            <pc:docMk/>
            <pc:sldMk cId="2815345909" sldId="300"/>
            <ac:spMk id="14" creationId="{D7A05D31-A840-F5C8-FABB-22F0EA39E9B9}"/>
          </ac:spMkLst>
        </pc:spChg>
        <pc:spChg chg="add mod">
          <ac:chgData name="Anneke van Laar" userId="1999a2d2-efda-485b-b622-6677d1b5fab4" providerId="ADAL" clId="{28F772A6-572F-4A8A-A589-7B60C2AB9B83}" dt="2026-04-16T09:10:13.281" v="11090" actId="20577"/>
          <ac:spMkLst>
            <pc:docMk/>
            <pc:sldMk cId="2815345909" sldId="300"/>
            <ac:spMk id="15" creationId="{60E6ACC6-4465-BCD9-B241-521D06A09333}"/>
          </ac:spMkLst>
        </pc:spChg>
        <pc:picChg chg="add mod modCrop">
          <ac:chgData name="Anneke van Laar" userId="1999a2d2-efda-485b-b622-6677d1b5fab4" providerId="ADAL" clId="{28F772A6-572F-4A8A-A589-7B60C2AB9B83}" dt="2026-04-14T11:06:15.484" v="5711" actId="1076"/>
          <ac:picMkLst>
            <pc:docMk/>
            <pc:sldMk cId="2815345909" sldId="300"/>
            <ac:picMk id="3" creationId="{1521F0ED-02C5-B934-0ADE-D5DCEFBC38FA}"/>
          </ac:picMkLst>
        </pc:picChg>
      </pc:sldChg>
      <pc:sldChg chg="addSp delSp modSp new mod modNotesTx">
        <pc:chgData name="Anneke van Laar" userId="1999a2d2-efda-485b-b622-6677d1b5fab4" providerId="ADAL" clId="{28F772A6-572F-4A8A-A589-7B60C2AB9B83}" dt="2026-04-22T07:43:42.459" v="27231" actId="207"/>
        <pc:sldMkLst>
          <pc:docMk/>
          <pc:sldMk cId="84478822" sldId="301"/>
        </pc:sldMkLst>
        <pc:spChg chg="add mod">
          <ac:chgData name="Anneke van Laar" userId="1999a2d2-efda-485b-b622-6677d1b5fab4" providerId="ADAL" clId="{28F772A6-572F-4A8A-A589-7B60C2AB9B83}" dt="2026-04-15T09:09:33.978" v="7225" actId="6549"/>
          <ac:spMkLst>
            <pc:docMk/>
            <pc:sldMk cId="84478822" sldId="301"/>
            <ac:spMk id="2" creationId="{23FDF8A3-C5A1-D403-36DE-A18B048652D0}"/>
          </ac:spMkLst>
        </pc:spChg>
        <pc:spChg chg="add mod">
          <ac:chgData name="Anneke van Laar" userId="1999a2d2-efda-485b-b622-6677d1b5fab4" providerId="ADAL" clId="{28F772A6-572F-4A8A-A589-7B60C2AB9B83}" dt="2026-04-15T09:14:45.043" v="7503" actId="6549"/>
          <ac:spMkLst>
            <pc:docMk/>
            <pc:sldMk cId="84478822" sldId="301"/>
            <ac:spMk id="4" creationId="{F9681971-FE5D-60A5-5990-756D3005212E}"/>
          </ac:spMkLst>
        </pc:spChg>
        <pc:spChg chg="add mod">
          <ac:chgData name="Anneke van Laar" userId="1999a2d2-efda-485b-b622-6677d1b5fab4" providerId="ADAL" clId="{28F772A6-572F-4A8A-A589-7B60C2AB9B83}" dt="2026-04-17T07:18:24.489" v="14126" actId="1076"/>
          <ac:spMkLst>
            <pc:docMk/>
            <pc:sldMk cId="84478822" sldId="301"/>
            <ac:spMk id="5" creationId="{9EF2652E-3FDD-A340-1DAF-E273FDF0336A}"/>
          </ac:spMkLst>
        </pc:spChg>
        <pc:spChg chg="add mod">
          <ac:chgData name="Anneke van Laar" userId="1999a2d2-efda-485b-b622-6677d1b5fab4" providerId="ADAL" clId="{28F772A6-572F-4A8A-A589-7B60C2AB9B83}" dt="2026-04-17T07:18:42.080" v="14133" actId="6549"/>
          <ac:spMkLst>
            <pc:docMk/>
            <pc:sldMk cId="84478822" sldId="301"/>
            <ac:spMk id="6" creationId="{8598AABB-FBBA-550B-1895-5279CA7E7C19}"/>
          </ac:spMkLst>
        </pc:spChg>
        <pc:spChg chg="add mod ord">
          <ac:chgData name="Anneke van Laar" userId="1999a2d2-efda-485b-b622-6677d1b5fab4" providerId="ADAL" clId="{28F772A6-572F-4A8A-A589-7B60C2AB9B83}" dt="2026-04-17T07:18:23.827" v="14125" actId="1076"/>
          <ac:spMkLst>
            <pc:docMk/>
            <pc:sldMk cId="84478822" sldId="301"/>
            <ac:spMk id="7" creationId="{E1846A4B-75C6-1ADB-F407-D6DA006D4862}"/>
          </ac:spMkLst>
        </pc:spChg>
        <pc:spChg chg="add mod ord">
          <ac:chgData name="Anneke van Laar" userId="1999a2d2-efda-485b-b622-6677d1b5fab4" providerId="ADAL" clId="{28F772A6-572F-4A8A-A589-7B60C2AB9B83}" dt="2026-04-16T09:11:34.231" v="11093" actId="207"/>
          <ac:spMkLst>
            <pc:docMk/>
            <pc:sldMk cId="84478822" sldId="301"/>
            <ac:spMk id="8" creationId="{7F064AEB-9CD0-3C7F-4FBD-09DE14B8F671}"/>
          </ac:spMkLst>
        </pc:spChg>
        <pc:spChg chg="add">
          <ac:chgData name="Anneke van Laar" userId="1999a2d2-efda-485b-b622-6677d1b5fab4" providerId="ADAL" clId="{28F772A6-572F-4A8A-A589-7B60C2AB9B83}" dt="2026-04-15T11:14:04.256" v="7695" actId="22"/>
          <ac:spMkLst>
            <pc:docMk/>
            <pc:sldMk cId="84478822" sldId="301"/>
            <ac:spMk id="11" creationId="{EF4A139C-C63B-20D2-E00C-021D76D462D6}"/>
          </ac:spMkLst>
        </pc:spChg>
        <pc:spChg chg="add">
          <ac:chgData name="Anneke van Laar" userId="1999a2d2-efda-485b-b622-6677d1b5fab4" providerId="ADAL" clId="{28F772A6-572F-4A8A-A589-7B60C2AB9B83}" dt="2026-04-15T11:16:30.719" v="7712" actId="22"/>
          <ac:spMkLst>
            <pc:docMk/>
            <pc:sldMk cId="84478822" sldId="301"/>
            <ac:spMk id="17" creationId="{BE26EEB3-968D-D9F0-E75C-0D8ED06137B0}"/>
          </ac:spMkLst>
        </pc:spChg>
        <pc:spChg chg="add mod">
          <ac:chgData name="Anneke van Laar" userId="1999a2d2-efda-485b-b622-6677d1b5fab4" providerId="ADAL" clId="{28F772A6-572F-4A8A-A589-7B60C2AB9B83}" dt="2026-04-16T09:48:54.785" v="11820" actId="20577"/>
          <ac:spMkLst>
            <pc:docMk/>
            <pc:sldMk cId="84478822" sldId="301"/>
            <ac:spMk id="20" creationId="{757E4021-C90C-CE2B-D723-0FDA168DF7D7}"/>
          </ac:spMkLst>
        </pc:spChg>
      </pc:sldChg>
      <pc:sldChg chg="addSp delSp modSp new mod modNotesTx">
        <pc:chgData name="Anneke van Laar" userId="1999a2d2-efda-485b-b622-6677d1b5fab4" providerId="ADAL" clId="{28F772A6-572F-4A8A-A589-7B60C2AB9B83}" dt="2026-04-21T12:06:37.059" v="21584" actId="20577"/>
        <pc:sldMkLst>
          <pc:docMk/>
          <pc:sldMk cId="528869107" sldId="302"/>
        </pc:sldMkLst>
        <pc:spChg chg="add del mod">
          <ac:chgData name="Anneke van Laar" userId="1999a2d2-efda-485b-b622-6677d1b5fab4" providerId="ADAL" clId="{28F772A6-572F-4A8A-A589-7B60C2AB9B83}" dt="2026-04-21T12:01:12.967" v="21482" actId="6549"/>
          <ac:spMkLst>
            <pc:docMk/>
            <pc:sldMk cId="528869107" sldId="302"/>
            <ac:spMk id="2" creationId="{21A358B6-ADE9-07B1-07BC-99A9F61249FC}"/>
          </ac:spMkLst>
        </pc:spChg>
        <pc:spChg chg="add mod">
          <ac:chgData name="Anneke van Laar" userId="1999a2d2-efda-485b-b622-6677d1b5fab4" providerId="ADAL" clId="{28F772A6-572F-4A8A-A589-7B60C2AB9B83}" dt="2026-04-16T09:49:06.203" v="11824" actId="20577"/>
          <ac:spMkLst>
            <pc:docMk/>
            <pc:sldMk cId="528869107" sldId="302"/>
            <ac:spMk id="3" creationId="{6A6EFA03-956D-FEE0-EBE5-6CE44C2E904C}"/>
          </ac:spMkLst>
        </pc:spChg>
        <pc:spChg chg="add mod">
          <ac:chgData name="Anneke van Laar" userId="1999a2d2-efda-485b-b622-6677d1b5fab4" providerId="ADAL" clId="{28F772A6-572F-4A8A-A589-7B60C2AB9B83}" dt="2026-04-21T11:59:34.985" v="21472"/>
          <ac:spMkLst>
            <pc:docMk/>
            <pc:sldMk cId="528869107" sldId="302"/>
            <ac:spMk id="4" creationId="{ED63CD7D-A71C-D99B-2CEF-5C4D981C47AD}"/>
          </ac:spMkLst>
        </pc:spChg>
        <pc:spChg chg="add mod">
          <ac:chgData name="Anneke van Laar" userId="1999a2d2-efda-485b-b622-6677d1b5fab4" providerId="ADAL" clId="{28F772A6-572F-4A8A-A589-7B60C2AB9B83}" dt="2026-04-16T12:09:18.543" v="13094" actId="6549"/>
          <ac:spMkLst>
            <pc:docMk/>
            <pc:sldMk cId="528869107" sldId="302"/>
            <ac:spMk id="5" creationId="{20693C7A-64FF-1B48-E503-1F2447AAAEA2}"/>
          </ac:spMkLst>
        </pc:spChg>
        <pc:spChg chg="add del mod">
          <ac:chgData name="Anneke van Laar" userId="1999a2d2-efda-485b-b622-6677d1b5fab4" providerId="ADAL" clId="{28F772A6-572F-4A8A-A589-7B60C2AB9B83}" dt="2026-04-21T11:59:51.470" v="21474" actId="478"/>
          <ac:spMkLst>
            <pc:docMk/>
            <pc:sldMk cId="528869107" sldId="302"/>
            <ac:spMk id="6" creationId="{BC5E053D-9B3A-F06C-79C6-C2198BB7D877}"/>
          </ac:spMkLst>
        </pc:spChg>
        <pc:spChg chg="add del mod">
          <ac:chgData name="Anneke van Laar" userId="1999a2d2-efda-485b-b622-6677d1b5fab4" providerId="ADAL" clId="{28F772A6-572F-4A8A-A589-7B60C2AB9B83}" dt="2026-04-21T12:01:41.550" v="21494" actId="21"/>
          <ac:spMkLst>
            <pc:docMk/>
            <pc:sldMk cId="528869107" sldId="302"/>
            <ac:spMk id="7" creationId="{D2F472AE-776A-2FDE-672C-EE29AEF06143}"/>
          </ac:spMkLst>
        </pc:spChg>
        <pc:picChg chg="add mod ord modCrop">
          <ac:chgData name="Anneke van Laar" userId="1999a2d2-efda-485b-b622-6677d1b5fab4" providerId="ADAL" clId="{28F772A6-572F-4A8A-A589-7B60C2AB9B83}" dt="2026-04-15T14:12:08.982" v="9611" actId="732"/>
          <ac:picMkLst>
            <pc:docMk/>
            <pc:sldMk cId="528869107" sldId="302"/>
            <ac:picMk id="11" creationId="{9C5B0F31-29C5-C43D-E718-44186414AD15}"/>
          </ac:picMkLst>
        </pc:picChg>
        <pc:cxnChg chg="add mod">
          <ac:chgData name="Anneke van Laar" userId="1999a2d2-efda-485b-b622-6677d1b5fab4" providerId="ADAL" clId="{28F772A6-572F-4A8A-A589-7B60C2AB9B83}" dt="2026-04-15T14:13:10.012" v="9623" actId="14100"/>
          <ac:cxnSpMkLst>
            <pc:docMk/>
            <pc:sldMk cId="528869107" sldId="302"/>
            <ac:cxnSpMk id="13" creationId="{7BFF5DFF-0F62-528B-7D13-D82CA5DC5B99}"/>
          </ac:cxnSpMkLst>
        </pc:cxnChg>
        <pc:cxnChg chg="add mod">
          <ac:chgData name="Anneke van Laar" userId="1999a2d2-efda-485b-b622-6677d1b5fab4" providerId="ADAL" clId="{28F772A6-572F-4A8A-A589-7B60C2AB9B83}" dt="2026-04-15T14:14:11.800" v="9624" actId="14100"/>
          <ac:cxnSpMkLst>
            <pc:docMk/>
            <pc:sldMk cId="528869107" sldId="302"/>
            <ac:cxnSpMk id="17" creationId="{5B9F938D-570A-3D1D-7E00-F871C1A8150D}"/>
          </ac:cxnSpMkLst>
        </pc:cxnChg>
      </pc:sldChg>
      <pc:sldChg chg="addSp delSp modSp new mod modCm modNotesTx">
        <pc:chgData name="Anneke van Laar" userId="1999a2d2-efda-485b-b622-6677d1b5fab4" providerId="ADAL" clId="{28F772A6-572F-4A8A-A589-7B60C2AB9B83}" dt="2026-04-21T12:31:31.732" v="23254" actId="20577"/>
        <pc:sldMkLst>
          <pc:docMk/>
          <pc:sldMk cId="757284232" sldId="303"/>
        </pc:sldMkLst>
        <pc:spChg chg="add mod">
          <ac:chgData name="Anneke van Laar" userId="1999a2d2-efda-485b-b622-6677d1b5fab4" providerId="ADAL" clId="{28F772A6-572F-4A8A-A589-7B60C2AB9B83}" dt="2026-04-16T08:10:23.355" v="10466" actId="1076"/>
          <ac:spMkLst>
            <pc:docMk/>
            <pc:sldMk cId="757284232" sldId="303"/>
            <ac:spMk id="2" creationId="{FAD9ADEF-516D-46CB-F263-723457CAC3E5}"/>
          </ac:spMkLst>
        </pc:spChg>
        <pc:spChg chg="add mod">
          <ac:chgData name="Anneke van Laar" userId="1999a2d2-efda-485b-b622-6677d1b5fab4" providerId="ADAL" clId="{28F772A6-572F-4A8A-A589-7B60C2AB9B83}" dt="2026-04-16T09:49:25.531" v="11829" actId="20577"/>
          <ac:spMkLst>
            <pc:docMk/>
            <pc:sldMk cId="757284232" sldId="303"/>
            <ac:spMk id="3" creationId="{21B7CA91-8AEE-0705-9906-B8DD0C17AF1A}"/>
          </ac:spMkLst>
        </pc:spChg>
        <pc:spChg chg="add mod">
          <ac:chgData name="Anneke van Laar" userId="1999a2d2-efda-485b-b622-6677d1b5fab4" providerId="ADAL" clId="{28F772A6-572F-4A8A-A589-7B60C2AB9B83}" dt="2026-04-21T11:49:12.342" v="20955" actId="1076"/>
          <ac:spMkLst>
            <pc:docMk/>
            <pc:sldMk cId="757284232" sldId="303"/>
            <ac:spMk id="11" creationId="{607E438F-A380-3566-25DE-FA1458DBD0DD}"/>
          </ac:spMkLst>
        </pc:spChg>
        <pc:spChg chg="add mod">
          <ac:chgData name="Anneke van Laar" userId="1999a2d2-efda-485b-b622-6677d1b5fab4" providerId="ADAL" clId="{28F772A6-572F-4A8A-A589-7B60C2AB9B83}" dt="2026-04-21T11:48:34.498" v="20950" actId="14100"/>
          <ac:spMkLst>
            <pc:docMk/>
            <pc:sldMk cId="757284232" sldId="303"/>
            <ac:spMk id="15" creationId="{32AB4D48-24B8-CB8A-F903-0E36C332D18A}"/>
          </ac:spMkLst>
        </pc:spChg>
        <pc:picChg chg="add mod modCrop">
          <ac:chgData name="Anneke van Laar" userId="1999a2d2-efda-485b-b622-6677d1b5fab4" providerId="ADAL" clId="{28F772A6-572F-4A8A-A589-7B60C2AB9B83}" dt="2026-04-16T08:09:33.356" v="10464" actId="1076"/>
          <ac:picMkLst>
            <pc:docMk/>
            <pc:sldMk cId="757284232" sldId="303"/>
            <ac:picMk id="6" creationId="{03E34198-E923-0305-2C5F-852531A326E2}"/>
          </ac:picMkLst>
        </pc:picChg>
        <pc:picChg chg="add mod modCrop">
          <ac:chgData name="Anneke van Laar" userId="1999a2d2-efda-485b-b622-6677d1b5fab4" providerId="ADAL" clId="{28F772A6-572F-4A8A-A589-7B60C2AB9B83}" dt="2026-04-16T08:09:31.036" v="10463" actId="1076"/>
          <ac:picMkLst>
            <pc:docMk/>
            <pc:sldMk cId="757284232" sldId="303"/>
            <ac:picMk id="8" creationId="{DDC2999F-7DF2-3777-375E-EB0EE2ABBB05}"/>
          </ac:picMkLst>
        </pc:picChg>
        <pc:picChg chg="add mod modCrop">
          <ac:chgData name="Anneke van Laar" userId="1999a2d2-efda-485b-b622-6677d1b5fab4" providerId="ADAL" clId="{28F772A6-572F-4A8A-A589-7B60C2AB9B83}" dt="2026-04-21T11:48:53.600" v="20954" actId="1076"/>
          <ac:picMkLst>
            <pc:docMk/>
            <pc:sldMk cId="757284232" sldId="303"/>
            <ac:picMk id="17" creationId="{41D71345-CB39-3419-10C5-84620BBC8111}"/>
          </ac:picMkLst>
        </pc:picChg>
        <pc:extLst>
          <p:ext xmlns:p="http://schemas.openxmlformats.org/presentationml/2006/main" uri="{D6D511B9-2390-475A-947B-AFAB55BFBCF1}">
            <pc226:cmChg xmlns:pc226="http://schemas.microsoft.com/office/powerpoint/2022/06/main/command" chg="mod">
              <pc226:chgData name="Anneke van Laar" userId="1999a2d2-efda-485b-b622-6677d1b5fab4" providerId="ADAL" clId="{28F772A6-572F-4A8A-A589-7B60C2AB9B83}" dt="2026-04-21T11:48:16.860" v="20948" actId="6549"/>
              <pc2:cmMkLst xmlns:pc2="http://schemas.microsoft.com/office/powerpoint/2019/9/main/command">
                <pc:docMk/>
                <pc:sldMk cId="757284232" sldId="303"/>
                <pc2:cmMk id="{234B9D9B-449C-4814-ADC0-5928C1579BF9}"/>
              </pc2:cmMkLst>
            </pc226:cmChg>
          </p:ext>
        </pc:extLst>
      </pc:sldChg>
      <pc:sldChg chg="addSp delSp modSp new mod modCm modNotesTx">
        <pc:chgData name="Anneke van Laar" userId="1999a2d2-efda-485b-b622-6677d1b5fab4" providerId="ADAL" clId="{28F772A6-572F-4A8A-A589-7B60C2AB9B83}" dt="2026-04-22T07:42:09.849" v="27228" actId="207"/>
        <pc:sldMkLst>
          <pc:docMk/>
          <pc:sldMk cId="3799424145" sldId="304"/>
        </pc:sldMkLst>
        <pc:spChg chg="add mod">
          <ac:chgData name="Anneke van Laar" userId="1999a2d2-efda-485b-b622-6677d1b5fab4" providerId="ADAL" clId="{28F772A6-572F-4A8A-A589-7B60C2AB9B83}" dt="2026-04-16T09:49:36.550" v="11833" actId="20577"/>
          <ac:spMkLst>
            <pc:docMk/>
            <pc:sldMk cId="3799424145" sldId="304"/>
            <ac:spMk id="2" creationId="{AC59BBD4-88DC-10A4-2303-FA4C75007205}"/>
          </ac:spMkLst>
        </pc:spChg>
        <pc:spChg chg="add mod ord">
          <ac:chgData name="Anneke van Laar" userId="1999a2d2-efda-485b-b622-6677d1b5fab4" providerId="ADAL" clId="{28F772A6-572F-4A8A-A589-7B60C2AB9B83}" dt="2026-04-21T12:52:44.096" v="24214" actId="20577"/>
          <ac:spMkLst>
            <pc:docMk/>
            <pc:sldMk cId="3799424145" sldId="304"/>
            <ac:spMk id="3" creationId="{5858996A-07A2-AAED-328C-B46E24C39B70}"/>
          </ac:spMkLst>
        </pc:spChg>
        <pc:spChg chg="add mod ord">
          <ac:chgData name="Anneke van Laar" userId="1999a2d2-efda-485b-b622-6677d1b5fab4" providerId="ADAL" clId="{28F772A6-572F-4A8A-A589-7B60C2AB9B83}" dt="2026-04-21T12:53:40.394" v="24245" actId="6549"/>
          <ac:spMkLst>
            <pc:docMk/>
            <pc:sldMk cId="3799424145" sldId="304"/>
            <ac:spMk id="4" creationId="{DD3089FD-BC67-039E-A2E2-D4CF6C474FF2}"/>
          </ac:spMkLst>
        </pc:spChg>
        <pc:spChg chg="add mod">
          <ac:chgData name="Anneke van Laar" userId="1999a2d2-efda-485b-b622-6677d1b5fab4" providerId="ADAL" clId="{28F772A6-572F-4A8A-A589-7B60C2AB9B83}" dt="2026-04-15T16:01:52.495" v="10246" actId="1076"/>
          <ac:spMkLst>
            <pc:docMk/>
            <pc:sldMk cId="3799424145" sldId="304"/>
            <ac:spMk id="7" creationId="{B57D360E-38BD-DA3A-8719-324B8E3D9458}"/>
          </ac:spMkLst>
        </pc:spChg>
        <pc:picChg chg="add mod modCrop">
          <ac:chgData name="Anneke van Laar" userId="1999a2d2-efda-485b-b622-6677d1b5fab4" providerId="ADAL" clId="{28F772A6-572F-4A8A-A589-7B60C2AB9B83}" dt="2026-04-15T16:10:56.924" v="10376" actId="732"/>
          <ac:picMkLst>
            <pc:docMk/>
            <pc:sldMk cId="3799424145" sldId="304"/>
            <ac:picMk id="9" creationId="{D533AF65-9899-1607-BF5D-8C48F65FCA5D}"/>
          </ac:picMkLst>
        </pc:picChg>
        <pc:extLst>
          <p:ext xmlns:p="http://schemas.openxmlformats.org/presentationml/2006/main" uri="{D6D511B9-2390-475A-947B-AFAB55BFBCF1}">
            <pc226:cmChg xmlns:pc226="http://schemas.microsoft.com/office/powerpoint/2022/06/main/command" chg="mod">
              <pc226:chgData name="Anneke van Laar" userId="1999a2d2-efda-485b-b622-6677d1b5fab4" providerId="ADAL" clId="{28F772A6-572F-4A8A-A589-7B60C2AB9B83}" dt="2026-04-21T12:52:44.096" v="24214" actId="20577"/>
              <pc2:cmMkLst xmlns:pc2="http://schemas.microsoft.com/office/powerpoint/2019/9/main/command">
                <pc:docMk/>
                <pc:sldMk cId="3799424145" sldId="304"/>
                <pc2:cmMk id="{9DB1600F-16FB-4A67-A313-866075031724}"/>
              </pc2:cmMkLst>
            </pc226:cmChg>
            <pc226:cmChg xmlns:pc226="http://schemas.microsoft.com/office/powerpoint/2022/06/main/command" chg="mod">
              <pc226:chgData name="Anneke van Laar" userId="1999a2d2-efda-485b-b622-6677d1b5fab4" providerId="ADAL" clId="{28F772A6-572F-4A8A-A589-7B60C2AB9B83}" dt="2026-04-21T12:53:40.394" v="24245" actId="6549"/>
              <pc2:cmMkLst xmlns:pc2="http://schemas.microsoft.com/office/powerpoint/2019/9/main/command">
                <pc:docMk/>
                <pc:sldMk cId="3799424145" sldId="304"/>
                <pc2:cmMk id="{DF0CBF8A-C7FD-46EC-8418-E96DB4C4CBCC}"/>
              </pc2:cmMkLst>
            </pc226:cmChg>
          </p:ext>
        </pc:extLst>
      </pc:sldChg>
      <pc:sldChg chg="addSp modSp new mod modNotesTx">
        <pc:chgData name="Anneke van Laar" userId="1999a2d2-efda-485b-b622-6677d1b5fab4" providerId="ADAL" clId="{28F772A6-572F-4A8A-A589-7B60C2AB9B83}" dt="2026-04-21T13:03:14.114" v="25084" actId="20577"/>
        <pc:sldMkLst>
          <pc:docMk/>
          <pc:sldMk cId="517571889" sldId="307"/>
        </pc:sldMkLst>
        <pc:spChg chg="add mod">
          <ac:chgData name="Anneke van Laar" userId="1999a2d2-efda-485b-b622-6677d1b5fab4" providerId="ADAL" clId="{28F772A6-572F-4A8A-A589-7B60C2AB9B83}" dt="2026-04-16T09:22:34.993" v="11142" actId="6549"/>
          <ac:spMkLst>
            <pc:docMk/>
            <pc:sldMk cId="517571889" sldId="307"/>
            <ac:spMk id="2" creationId="{C0B95791-CAAC-931E-F10F-03AE0E8BAB67}"/>
          </ac:spMkLst>
        </pc:spChg>
        <pc:spChg chg="add mod ord">
          <ac:chgData name="Anneke van Laar" userId="1999a2d2-efda-485b-b622-6677d1b5fab4" providerId="ADAL" clId="{28F772A6-572F-4A8A-A589-7B60C2AB9B83}" dt="2026-04-16T09:49:41.316" v="11835" actId="20577"/>
          <ac:spMkLst>
            <pc:docMk/>
            <pc:sldMk cId="517571889" sldId="307"/>
            <ac:spMk id="3" creationId="{5559C32B-651D-2841-A37C-B7D64B4805BE}"/>
          </ac:spMkLst>
        </pc:spChg>
        <pc:spChg chg="add mod">
          <ac:chgData name="Anneke van Laar" userId="1999a2d2-efda-485b-b622-6677d1b5fab4" providerId="ADAL" clId="{28F772A6-572F-4A8A-A589-7B60C2AB9B83}" dt="2026-04-16T11:09:04.417" v="12101" actId="20577"/>
          <ac:spMkLst>
            <pc:docMk/>
            <pc:sldMk cId="517571889" sldId="307"/>
            <ac:spMk id="4" creationId="{26BD45B5-298E-0B4C-7283-92ADB53B18B4}"/>
          </ac:spMkLst>
        </pc:spChg>
        <pc:picChg chg="add mod modCrop">
          <ac:chgData name="Anneke van Laar" userId="1999a2d2-efda-485b-b622-6677d1b5fab4" providerId="ADAL" clId="{28F772A6-572F-4A8A-A589-7B60C2AB9B83}" dt="2026-04-16T09:30:18.818" v="11719"/>
          <ac:picMkLst>
            <pc:docMk/>
            <pc:sldMk cId="517571889" sldId="307"/>
            <ac:picMk id="6" creationId="{9DE7DB73-2793-3FE8-65A7-93D7E6855FD2}"/>
          </ac:picMkLst>
        </pc:picChg>
        <pc:picChg chg="add mod modCrop">
          <ac:chgData name="Anneke van Laar" userId="1999a2d2-efda-485b-b622-6677d1b5fab4" providerId="ADAL" clId="{28F772A6-572F-4A8A-A589-7B60C2AB9B83}" dt="2026-04-16T09:30:22.694" v="11720"/>
          <ac:picMkLst>
            <pc:docMk/>
            <pc:sldMk cId="517571889" sldId="307"/>
            <ac:picMk id="8" creationId="{E1F29A00-14AD-C29A-AE02-368CA4398B05}"/>
          </ac:picMkLst>
        </pc:picChg>
        <pc:picChg chg="add mod modCrop">
          <ac:chgData name="Anneke van Laar" userId="1999a2d2-efda-485b-b622-6677d1b5fab4" providerId="ADAL" clId="{28F772A6-572F-4A8A-A589-7B60C2AB9B83}" dt="2026-04-16T09:30:26.961" v="11721"/>
          <ac:picMkLst>
            <pc:docMk/>
            <pc:sldMk cId="517571889" sldId="307"/>
            <ac:picMk id="10" creationId="{92AEF054-D257-0074-D628-80D55CE051DF}"/>
          </ac:picMkLst>
        </pc:picChg>
        <pc:picChg chg="add mod">
          <ac:chgData name="Anneke van Laar" userId="1999a2d2-efda-485b-b622-6677d1b5fab4" providerId="ADAL" clId="{28F772A6-572F-4A8A-A589-7B60C2AB9B83}" dt="2026-04-16T09:29:48.225" v="11717" actId="1076"/>
          <ac:picMkLst>
            <pc:docMk/>
            <pc:sldMk cId="517571889" sldId="307"/>
            <ac:picMk id="12" creationId="{95785E3B-D048-8BDF-40BB-0E1AF81FE888}"/>
          </ac:picMkLst>
        </pc:picChg>
      </pc:sldChg>
      <pc:sldChg chg="addSp delSp modSp new mod modNotesTx">
        <pc:chgData name="Anneke van Laar" userId="1999a2d2-efda-485b-b622-6677d1b5fab4" providerId="ADAL" clId="{28F772A6-572F-4A8A-A589-7B60C2AB9B83}" dt="2026-04-17T12:58:58.061" v="18317" actId="113"/>
        <pc:sldMkLst>
          <pc:docMk/>
          <pc:sldMk cId="515140410" sldId="308"/>
        </pc:sldMkLst>
        <pc:spChg chg="add mod">
          <ac:chgData name="Anneke van Laar" userId="1999a2d2-efda-485b-b622-6677d1b5fab4" providerId="ADAL" clId="{28F772A6-572F-4A8A-A589-7B60C2AB9B83}" dt="2026-04-15T11:37:01.121" v="8623" actId="1076"/>
          <ac:spMkLst>
            <pc:docMk/>
            <pc:sldMk cId="515140410" sldId="308"/>
            <ac:spMk id="8" creationId="{AF521B88-BFBF-4186-4258-8F071B472C14}"/>
          </ac:spMkLst>
        </pc:spChg>
        <pc:spChg chg="add mod">
          <ac:chgData name="Anneke van Laar" userId="1999a2d2-efda-485b-b622-6677d1b5fab4" providerId="ADAL" clId="{28F772A6-572F-4A8A-A589-7B60C2AB9B83}" dt="2026-04-15T11:49:01.253" v="8817" actId="1076"/>
          <ac:spMkLst>
            <pc:docMk/>
            <pc:sldMk cId="515140410" sldId="308"/>
            <ac:spMk id="18" creationId="{9FFFD6C5-BA3C-3AEE-8EBE-3FBF8A7426BE}"/>
          </ac:spMkLst>
        </pc:spChg>
        <pc:spChg chg="add mod">
          <ac:chgData name="Anneke van Laar" userId="1999a2d2-efda-485b-b622-6677d1b5fab4" providerId="ADAL" clId="{28F772A6-572F-4A8A-A589-7B60C2AB9B83}" dt="2026-04-16T09:48:49.585" v="11818" actId="14100"/>
          <ac:spMkLst>
            <pc:docMk/>
            <pc:sldMk cId="515140410" sldId="308"/>
            <ac:spMk id="19" creationId="{D766B0C5-1396-B980-7F99-EF86630F5355}"/>
          </ac:spMkLst>
        </pc:spChg>
        <pc:picChg chg="add mod">
          <ac:chgData name="Anneke van Laar" userId="1999a2d2-efda-485b-b622-6677d1b5fab4" providerId="ADAL" clId="{28F772A6-572F-4A8A-A589-7B60C2AB9B83}" dt="2026-04-15T11:36:56.714" v="8622" actId="1076"/>
          <ac:picMkLst>
            <pc:docMk/>
            <pc:sldMk cId="515140410" sldId="308"/>
            <ac:picMk id="7" creationId="{3C184DF3-805D-23F6-47E5-495575787473}"/>
          </ac:picMkLst>
        </pc:picChg>
        <pc:picChg chg="add mod ord modCrop">
          <ac:chgData name="Anneke van Laar" userId="1999a2d2-efda-485b-b622-6677d1b5fab4" providerId="ADAL" clId="{28F772A6-572F-4A8A-A589-7B60C2AB9B83}" dt="2026-04-15T09:39:39.542" v="7558" actId="1076"/>
          <ac:picMkLst>
            <pc:docMk/>
            <pc:sldMk cId="515140410" sldId="308"/>
            <ac:picMk id="17" creationId="{CA4A33C8-E70E-B3A2-19F1-647C2A682B77}"/>
          </ac:picMkLst>
        </pc:picChg>
        <pc:inkChg chg="add mod">
          <ac:chgData name="Anneke van Laar" userId="1999a2d2-efda-485b-b622-6677d1b5fab4" providerId="ADAL" clId="{28F772A6-572F-4A8A-A589-7B60C2AB9B83}" dt="2026-04-15T11:34:24.897" v="8541" actId="688"/>
          <ac:inkMkLst>
            <pc:docMk/>
            <pc:sldMk cId="515140410" sldId="308"/>
            <ac:inkMk id="6" creationId="{7E6697B2-6301-7D04-DF3A-98F3B6503F7B}"/>
          </ac:inkMkLst>
        </pc:inkChg>
      </pc:sldChg>
      <pc:sldChg chg="addSp delSp modSp new mod setBg modNotesTx">
        <pc:chgData name="Anneke van Laar" userId="1999a2d2-efda-485b-b622-6677d1b5fab4" providerId="ADAL" clId="{28F772A6-572F-4A8A-A589-7B60C2AB9B83}" dt="2026-04-22T07:43:15.961" v="27230" actId="207"/>
        <pc:sldMkLst>
          <pc:docMk/>
          <pc:sldMk cId="2120093863" sldId="309"/>
        </pc:sldMkLst>
        <pc:spChg chg="add mod">
          <ac:chgData name="Anneke van Laar" userId="1999a2d2-efda-485b-b622-6677d1b5fab4" providerId="ADAL" clId="{28F772A6-572F-4A8A-A589-7B60C2AB9B83}" dt="2026-04-17T07:45:45.447" v="14261" actId="1076"/>
          <ac:spMkLst>
            <pc:docMk/>
            <pc:sldMk cId="2120093863" sldId="309"/>
            <ac:spMk id="19" creationId="{66569AE4-C0E6-6D07-BD7F-EDDE743E745D}"/>
          </ac:spMkLst>
        </pc:spChg>
        <pc:spChg chg="add mod">
          <ac:chgData name="Anneke van Laar" userId="1999a2d2-efda-485b-b622-6677d1b5fab4" providerId="ADAL" clId="{28F772A6-572F-4A8A-A589-7B60C2AB9B83}" dt="2026-04-22T06:09:11.366" v="25140" actId="6549"/>
          <ac:spMkLst>
            <pc:docMk/>
            <pc:sldMk cId="2120093863" sldId="309"/>
            <ac:spMk id="20" creationId="{8E6C575F-C6C8-DE30-B2AF-56A544A6A1EF}"/>
          </ac:spMkLst>
        </pc:spChg>
        <pc:spChg chg="add mod">
          <ac:chgData name="Anneke van Laar" userId="1999a2d2-efda-485b-b622-6677d1b5fab4" providerId="ADAL" clId="{28F772A6-572F-4A8A-A589-7B60C2AB9B83}" dt="2026-04-15T11:07:52.520" v="7674" actId="207"/>
          <ac:spMkLst>
            <pc:docMk/>
            <pc:sldMk cId="2120093863" sldId="309"/>
            <ac:spMk id="21" creationId="{427F3092-FACB-402F-92AF-081CED6247C2}"/>
          </ac:spMkLst>
        </pc:spChg>
        <pc:spChg chg="add mod">
          <ac:chgData name="Anneke van Laar" userId="1999a2d2-efda-485b-b622-6677d1b5fab4" providerId="ADAL" clId="{28F772A6-572F-4A8A-A589-7B60C2AB9B83}" dt="2026-04-15T11:10:13.604" v="7681"/>
          <ac:spMkLst>
            <pc:docMk/>
            <pc:sldMk cId="2120093863" sldId="309"/>
            <ac:spMk id="22" creationId="{DDED03DD-533C-F29D-ABF7-F7F86857D708}"/>
          </ac:spMkLst>
        </pc:spChg>
        <pc:spChg chg="add mod">
          <ac:chgData name="Anneke van Laar" userId="1999a2d2-efda-485b-b622-6677d1b5fab4" providerId="ADAL" clId="{28F772A6-572F-4A8A-A589-7B60C2AB9B83}" dt="2026-04-15T11:10:23.602" v="7682"/>
          <ac:spMkLst>
            <pc:docMk/>
            <pc:sldMk cId="2120093863" sldId="309"/>
            <ac:spMk id="23" creationId="{ADC68662-D174-7648-1128-E4A9D26971DA}"/>
          </ac:spMkLst>
        </pc:spChg>
        <pc:spChg chg="add mod">
          <ac:chgData name="Anneke van Laar" userId="1999a2d2-efda-485b-b622-6677d1b5fab4" providerId="ADAL" clId="{28F772A6-572F-4A8A-A589-7B60C2AB9B83}" dt="2026-04-15T11:10:35.959" v="7683"/>
          <ac:spMkLst>
            <pc:docMk/>
            <pc:sldMk cId="2120093863" sldId="309"/>
            <ac:spMk id="24" creationId="{FD370468-46AF-0BB4-EF9D-2B050D816AEA}"/>
          </ac:spMkLst>
        </pc:spChg>
        <pc:spChg chg="add mod">
          <ac:chgData name="Anneke van Laar" userId="1999a2d2-efda-485b-b622-6677d1b5fab4" providerId="ADAL" clId="{28F772A6-572F-4A8A-A589-7B60C2AB9B83}" dt="2026-04-15T11:10:45.335" v="7684"/>
          <ac:spMkLst>
            <pc:docMk/>
            <pc:sldMk cId="2120093863" sldId="309"/>
            <ac:spMk id="25" creationId="{E93CD2BD-07A6-0F52-55F9-B3F8616301C9}"/>
          </ac:spMkLst>
        </pc:spChg>
        <pc:spChg chg="add mod">
          <ac:chgData name="Anneke van Laar" userId="1999a2d2-efda-485b-b622-6677d1b5fab4" providerId="ADAL" clId="{28F772A6-572F-4A8A-A589-7B60C2AB9B83}" dt="2026-04-16T09:49:00.155" v="11822" actId="20577"/>
          <ac:spMkLst>
            <pc:docMk/>
            <pc:sldMk cId="2120093863" sldId="309"/>
            <ac:spMk id="26" creationId="{0B28BABC-A250-B041-FC69-2D717FCA0A8C}"/>
          </ac:spMkLst>
        </pc:spChg>
        <pc:picChg chg="add mod modCrop">
          <ac:chgData name="Anneke van Laar" userId="1999a2d2-efda-485b-b622-6677d1b5fab4" providerId="ADAL" clId="{28F772A6-572F-4A8A-A589-7B60C2AB9B83}" dt="2026-04-15T11:09:23.430" v="7678" actId="1076"/>
          <ac:picMkLst>
            <pc:docMk/>
            <pc:sldMk cId="2120093863" sldId="309"/>
            <ac:picMk id="3" creationId="{F4E6CF89-62C7-7CD5-D912-C3A6381488E0}"/>
          </ac:picMkLst>
        </pc:picChg>
        <pc:picChg chg="add mod ord">
          <ac:chgData name="Anneke van Laar" userId="1999a2d2-efda-485b-b622-6677d1b5fab4" providerId="ADAL" clId="{28F772A6-572F-4A8A-A589-7B60C2AB9B83}" dt="2026-04-15T11:00:58.433" v="7624" actId="167"/>
          <ac:picMkLst>
            <pc:docMk/>
            <pc:sldMk cId="2120093863" sldId="309"/>
            <ac:picMk id="4" creationId="{20FF5B38-DB15-773D-E049-F8AE6B4C2282}"/>
          </ac:picMkLst>
        </pc:picChg>
        <pc:picChg chg="add mod">
          <ac:chgData name="Anneke van Laar" userId="1999a2d2-efda-485b-b622-6677d1b5fab4" providerId="ADAL" clId="{28F772A6-572F-4A8A-A589-7B60C2AB9B83}" dt="2026-04-15T11:00:29.684" v="7620"/>
          <ac:picMkLst>
            <pc:docMk/>
            <pc:sldMk cId="2120093863" sldId="309"/>
            <ac:picMk id="5" creationId="{13D2F3DD-72A6-106E-BC5C-737085844AAC}"/>
          </ac:picMkLst>
        </pc:picChg>
        <pc:picChg chg="add mod">
          <ac:chgData name="Anneke van Laar" userId="1999a2d2-efda-485b-b622-6677d1b5fab4" providerId="ADAL" clId="{28F772A6-572F-4A8A-A589-7B60C2AB9B83}" dt="2026-04-15T11:01:30.497" v="7630"/>
          <ac:picMkLst>
            <pc:docMk/>
            <pc:sldMk cId="2120093863" sldId="309"/>
            <ac:picMk id="11" creationId="{75CC84A4-CE49-8D0E-22E8-A1C8561CFC99}"/>
          </ac:picMkLst>
        </pc:picChg>
        <pc:picChg chg="add mod ord modCrop">
          <ac:chgData name="Anneke van Laar" userId="1999a2d2-efda-485b-b622-6677d1b5fab4" providerId="ADAL" clId="{28F772A6-572F-4A8A-A589-7B60C2AB9B83}" dt="2026-04-15T11:09:47.875" v="7680" actId="732"/>
          <ac:picMkLst>
            <pc:docMk/>
            <pc:sldMk cId="2120093863" sldId="309"/>
            <ac:picMk id="14" creationId="{392B1B93-87AB-A237-E4E1-9509DA5587E3}"/>
          </ac:picMkLst>
        </pc:picChg>
        <pc:picChg chg="add mod ord">
          <ac:chgData name="Anneke van Laar" userId="1999a2d2-efda-485b-b622-6677d1b5fab4" providerId="ADAL" clId="{28F772A6-572F-4A8A-A589-7B60C2AB9B83}" dt="2026-04-15T11:08:59.529" v="7677"/>
          <ac:picMkLst>
            <pc:docMk/>
            <pc:sldMk cId="2120093863" sldId="309"/>
            <ac:picMk id="18" creationId="{40F52002-D5FC-474C-6FC0-A5E1262A22E0}"/>
          </ac:picMkLst>
        </pc:picChg>
      </pc:sldChg>
      <pc:sldChg chg="addSp delSp modSp new mod modNotesTx">
        <pc:chgData name="Anneke van Laar" userId="1999a2d2-efda-485b-b622-6677d1b5fab4" providerId="ADAL" clId="{28F772A6-572F-4A8A-A589-7B60C2AB9B83}" dt="2026-04-22T07:36:28.636" v="26996" actId="20577"/>
        <pc:sldMkLst>
          <pc:docMk/>
          <pc:sldMk cId="1537496647" sldId="312"/>
        </pc:sldMkLst>
        <pc:spChg chg="add mod">
          <ac:chgData name="Anneke van Laar" userId="1999a2d2-efda-485b-b622-6677d1b5fab4" providerId="ADAL" clId="{28F772A6-572F-4A8A-A589-7B60C2AB9B83}" dt="2026-04-16T09:48:01.083" v="11801" actId="20577"/>
          <ac:spMkLst>
            <pc:docMk/>
            <pc:sldMk cId="1537496647" sldId="312"/>
            <ac:spMk id="5" creationId="{B3608136-F7A4-5D78-D99A-285D0ECC7D65}"/>
          </ac:spMkLst>
        </pc:spChg>
        <pc:spChg chg="add mod">
          <ac:chgData name="Anneke van Laar" userId="1999a2d2-efda-485b-b622-6677d1b5fab4" providerId="ADAL" clId="{28F772A6-572F-4A8A-A589-7B60C2AB9B83}" dt="2026-04-17T12:03:01.570" v="14988" actId="113"/>
          <ac:spMkLst>
            <pc:docMk/>
            <pc:sldMk cId="1537496647" sldId="312"/>
            <ac:spMk id="7" creationId="{A03B3FC1-BF26-9F9B-C3B2-136285DD9EFF}"/>
          </ac:spMkLst>
        </pc:spChg>
        <pc:spChg chg="add mod">
          <ac:chgData name="Anneke van Laar" userId="1999a2d2-efda-485b-b622-6677d1b5fab4" providerId="ADAL" clId="{28F772A6-572F-4A8A-A589-7B60C2AB9B83}" dt="2026-04-16T11:25:16.304" v="12620" actId="1076"/>
          <ac:spMkLst>
            <pc:docMk/>
            <pc:sldMk cId="1537496647" sldId="312"/>
            <ac:spMk id="8" creationId="{F682D936-5E4A-5F23-130F-6A54AD24F9E4}"/>
          </ac:spMkLst>
        </pc:spChg>
        <pc:spChg chg="add mod ord">
          <ac:chgData name="Anneke van Laar" userId="1999a2d2-efda-485b-b622-6677d1b5fab4" providerId="ADAL" clId="{28F772A6-572F-4A8A-A589-7B60C2AB9B83}" dt="2026-04-16T11:26:09.622" v="12628" actId="14100"/>
          <ac:spMkLst>
            <pc:docMk/>
            <pc:sldMk cId="1537496647" sldId="312"/>
            <ac:spMk id="16" creationId="{CDBE0FB2-C942-41DD-707F-1F217178CFB9}"/>
          </ac:spMkLst>
        </pc:spChg>
        <pc:picChg chg="add mod">
          <ac:chgData name="Anneke van Laar" userId="1999a2d2-efda-485b-b622-6677d1b5fab4" providerId="ADAL" clId="{28F772A6-572F-4A8A-A589-7B60C2AB9B83}" dt="2026-04-16T11:26:02.181" v="12626" actId="14100"/>
          <ac:picMkLst>
            <pc:docMk/>
            <pc:sldMk cId="1537496647" sldId="312"/>
            <ac:picMk id="15" creationId="{F9855914-0157-5986-8FCD-27FDF2AD25D0}"/>
          </ac:picMkLst>
        </pc:picChg>
      </pc:sldChg>
      <pc:sldChg chg="addSp delSp modSp add mod modNotesTx">
        <pc:chgData name="Anneke van Laar" userId="1999a2d2-efda-485b-b622-6677d1b5fab4" providerId="ADAL" clId="{28F772A6-572F-4A8A-A589-7B60C2AB9B83}" dt="2026-04-22T07:23:12.596" v="26447" actId="313"/>
        <pc:sldMkLst>
          <pc:docMk/>
          <pc:sldMk cId="1490686406" sldId="315"/>
        </pc:sldMkLst>
        <pc:spChg chg="mod">
          <ac:chgData name="Anneke van Laar" userId="1999a2d2-efda-485b-b622-6677d1b5fab4" providerId="ADAL" clId="{28F772A6-572F-4A8A-A589-7B60C2AB9B83}" dt="2026-04-16T11:05:44.889" v="12051" actId="1076"/>
          <ac:spMkLst>
            <pc:docMk/>
            <pc:sldMk cId="1490686406" sldId="315"/>
            <ac:spMk id="3" creationId="{FA52151A-F66E-F2AD-49F1-1588DE50191B}"/>
          </ac:spMkLst>
        </pc:spChg>
        <pc:spChg chg="mod ord">
          <ac:chgData name="Anneke van Laar" userId="1999a2d2-efda-485b-b622-6677d1b5fab4" providerId="ADAL" clId="{28F772A6-572F-4A8A-A589-7B60C2AB9B83}" dt="2026-04-16T11:05:08.514" v="12049" actId="1076"/>
          <ac:spMkLst>
            <pc:docMk/>
            <pc:sldMk cId="1490686406" sldId="315"/>
            <ac:spMk id="6" creationId="{31964820-FD48-7FB4-679A-8F1FBDAE73F7}"/>
          </ac:spMkLst>
        </pc:spChg>
        <pc:spChg chg="mod ord">
          <ac:chgData name="Anneke van Laar" userId="1999a2d2-efda-485b-b622-6677d1b5fab4" providerId="ADAL" clId="{28F772A6-572F-4A8A-A589-7B60C2AB9B83}" dt="2026-04-16T11:04:55.356" v="12048" actId="1076"/>
          <ac:spMkLst>
            <pc:docMk/>
            <pc:sldMk cId="1490686406" sldId="315"/>
            <ac:spMk id="7" creationId="{846C20DE-0173-DA4F-E6F6-A03AEF8E46DA}"/>
          </ac:spMkLst>
        </pc:spChg>
        <pc:spChg chg="mod ord">
          <ac:chgData name="Anneke van Laar" userId="1999a2d2-efda-485b-b622-6677d1b5fab4" providerId="ADAL" clId="{28F772A6-572F-4A8A-A589-7B60C2AB9B83}" dt="2026-04-16T11:04:44.543" v="12045" actId="1076"/>
          <ac:spMkLst>
            <pc:docMk/>
            <pc:sldMk cId="1490686406" sldId="315"/>
            <ac:spMk id="8" creationId="{860489B4-337A-52D3-4146-605DA77CA18E}"/>
          </ac:spMkLst>
        </pc:spChg>
        <pc:spChg chg="add mod">
          <ac:chgData name="Anneke van Laar" userId="1999a2d2-efda-485b-b622-6677d1b5fab4" providerId="ADAL" clId="{28F772A6-572F-4A8A-A589-7B60C2AB9B83}" dt="2026-04-16T11:01:48.726" v="12025" actId="1076"/>
          <ac:spMkLst>
            <pc:docMk/>
            <pc:sldMk cId="1490686406" sldId="315"/>
            <ac:spMk id="13" creationId="{1B35CB01-63C3-EBEE-3AC1-00AAA4587991}"/>
          </ac:spMkLst>
        </pc:spChg>
        <pc:spChg chg="mod ord">
          <ac:chgData name="Anneke van Laar" userId="1999a2d2-efda-485b-b622-6677d1b5fab4" providerId="ADAL" clId="{28F772A6-572F-4A8A-A589-7B60C2AB9B83}" dt="2026-04-16T11:03:58.394" v="12039" actId="1076"/>
          <ac:spMkLst>
            <pc:docMk/>
            <pc:sldMk cId="1490686406" sldId="315"/>
            <ac:spMk id="14" creationId="{4E2ADEF3-3251-2AB9-6E6E-6513F5CF2B1F}"/>
          </ac:spMkLst>
        </pc:spChg>
        <pc:spChg chg="add mod">
          <ac:chgData name="Anneke van Laar" userId="1999a2d2-efda-485b-b622-6677d1b5fab4" providerId="ADAL" clId="{28F772A6-572F-4A8A-A589-7B60C2AB9B83}" dt="2026-04-17T06:09:55.862" v="13240" actId="207"/>
          <ac:spMkLst>
            <pc:docMk/>
            <pc:sldMk cId="1490686406" sldId="315"/>
            <ac:spMk id="16" creationId="{463352F3-C5DB-245B-3CEC-F8DD7CC1547C}"/>
          </ac:spMkLst>
        </pc:spChg>
        <pc:picChg chg="mod ord modCrop">
          <ac:chgData name="Anneke van Laar" userId="1999a2d2-efda-485b-b622-6677d1b5fab4" providerId="ADAL" clId="{28F772A6-572F-4A8A-A589-7B60C2AB9B83}" dt="2026-04-16T11:03:29.993" v="12035" actId="171"/>
          <ac:picMkLst>
            <pc:docMk/>
            <pc:sldMk cId="1490686406" sldId="315"/>
            <ac:picMk id="2" creationId="{ADDF00B6-FADB-E9A7-1F34-5B001E991E73}"/>
          </ac:picMkLst>
        </pc:picChg>
        <pc:picChg chg="add mod">
          <ac:chgData name="Anneke van Laar" userId="1999a2d2-efda-485b-b622-6677d1b5fab4" providerId="ADAL" clId="{28F772A6-572F-4A8A-A589-7B60C2AB9B83}" dt="2026-04-16T11:02:06.825" v="12027" actId="1076"/>
          <ac:picMkLst>
            <pc:docMk/>
            <pc:sldMk cId="1490686406" sldId="315"/>
            <ac:picMk id="15" creationId="{B53FEC21-3C19-4BA6-9803-93B61F1D2753}"/>
          </ac:picMkLst>
        </pc:picChg>
      </pc:sldChg>
      <pc:sldChg chg="addSp delSp modSp new mod modNotesTx">
        <pc:chgData name="Anneke van Laar" userId="1999a2d2-efda-485b-b622-6677d1b5fab4" providerId="ADAL" clId="{28F772A6-572F-4A8A-A589-7B60C2AB9B83}" dt="2026-04-21T11:21:39.755" v="20034" actId="115"/>
        <pc:sldMkLst>
          <pc:docMk/>
          <pc:sldMk cId="3591162706" sldId="316"/>
        </pc:sldMkLst>
        <pc:spChg chg="add mod ord">
          <ac:chgData name="Anneke van Laar" userId="1999a2d2-efda-485b-b622-6677d1b5fab4" providerId="ADAL" clId="{28F772A6-572F-4A8A-A589-7B60C2AB9B83}" dt="2026-04-16T11:56:02.067" v="12915" actId="166"/>
          <ac:spMkLst>
            <pc:docMk/>
            <pc:sldMk cId="3591162706" sldId="316"/>
            <ac:spMk id="4" creationId="{EDA9D162-4F44-BD3B-4D44-CA8EA6CF5D4E}"/>
          </ac:spMkLst>
        </pc:spChg>
        <pc:spChg chg="add mod ord">
          <ac:chgData name="Anneke van Laar" userId="1999a2d2-efda-485b-b622-6677d1b5fab4" providerId="ADAL" clId="{28F772A6-572F-4A8A-A589-7B60C2AB9B83}" dt="2026-04-16T12:01:04.210" v="12953" actId="207"/>
          <ac:spMkLst>
            <pc:docMk/>
            <pc:sldMk cId="3591162706" sldId="316"/>
            <ac:spMk id="5" creationId="{3663A071-D3C7-FB2F-B194-1A849B649CD9}"/>
          </ac:spMkLst>
        </pc:spChg>
        <pc:spChg chg="add mod ord">
          <ac:chgData name="Anneke van Laar" userId="1999a2d2-efda-485b-b622-6677d1b5fab4" providerId="ADAL" clId="{28F772A6-572F-4A8A-A589-7B60C2AB9B83}" dt="2026-04-16T11:56:54.636" v="12921" actId="207"/>
          <ac:spMkLst>
            <pc:docMk/>
            <pc:sldMk cId="3591162706" sldId="316"/>
            <ac:spMk id="6" creationId="{D42B4AD9-BD6A-3187-1FC4-E0B4EBE33C99}"/>
          </ac:spMkLst>
        </pc:spChg>
        <pc:spChg chg="add mod ord">
          <ac:chgData name="Anneke van Laar" userId="1999a2d2-efda-485b-b622-6677d1b5fab4" providerId="ADAL" clId="{28F772A6-572F-4A8A-A589-7B60C2AB9B83}" dt="2026-04-16T11:56:59.407" v="12922" actId="207"/>
          <ac:spMkLst>
            <pc:docMk/>
            <pc:sldMk cId="3591162706" sldId="316"/>
            <ac:spMk id="7" creationId="{FC09A59D-A092-61B0-2642-8C2B11C4FDDC}"/>
          </ac:spMkLst>
        </pc:spChg>
        <pc:spChg chg="add mod ord">
          <ac:chgData name="Anneke van Laar" userId="1999a2d2-efda-485b-b622-6677d1b5fab4" providerId="ADAL" clId="{28F772A6-572F-4A8A-A589-7B60C2AB9B83}" dt="2026-04-16T11:57:02.990" v="12923" actId="207"/>
          <ac:spMkLst>
            <pc:docMk/>
            <pc:sldMk cId="3591162706" sldId="316"/>
            <ac:spMk id="8" creationId="{D02C40B1-D367-9B0F-39CE-ECC8028D9D17}"/>
          </ac:spMkLst>
        </pc:spChg>
        <pc:spChg chg="add mod ord">
          <ac:chgData name="Anneke van Laar" userId="1999a2d2-efda-485b-b622-6677d1b5fab4" providerId="ADAL" clId="{28F772A6-572F-4A8A-A589-7B60C2AB9B83}" dt="2026-04-16T11:57:05.209" v="12924" actId="207"/>
          <ac:spMkLst>
            <pc:docMk/>
            <pc:sldMk cId="3591162706" sldId="316"/>
            <ac:spMk id="9" creationId="{8BD62D0C-CE8E-1B1E-3732-AAE8E12E438E}"/>
          </ac:spMkLst>
        </pc:spChg>
        <pc:spChg chg="add mod">
          <ac:chgData name="Anneke van Laar" userId="1999a2d2-efda-485b-b622-6677d1b5fab4" providerId="ADAL" clId="{28F772A6-572F-4A8A-A589-7B60C2AB9B83}" dt="2026-04-16T11:34:29.893" v="12731" actId="6549"/>
          <ac:spMkLst>
            <pc:docMk/>
            <pc:sldMk cId="3591162706" sldId="316"/>
            <ac:spMk id="12" creationId="{193DEAFE-791E-02B8-A593-DFC16680EE7E}"/>
          </ac:spMkLst>
        </pc:spChg>
        <pc:spChg chg="add mod">
          <ac:chgData name="Anneke van Laar" userId="1999a2d2-efda-485b-b622-6677d1b5fab4" providerId="ADAL" clId="{28F772A6-572F-4A8A-A589-7B60C2AB9B83}" dt="2026-04-16T11:36:07.136" v="12761" actId="1076"/>
          <ac:spMkLst>
            <pc:docMk/>
            <pc:sldMk cId="3591162706" sldId="316"/>
            <ac:spMk id="13" creationId="{80F0E9E2-9AA5-7DD7-BD4A-84C5E19B6ABA}"/>
          </ac:spMkLst>
        </pc:spChg>
        <pc:spChg chg="add mod ord">
          <ac:chgData name="Anneke van Laar" userId="1999a2d2-efda-485b-b622-6677d1b5fab4" providerId="ADAL" clId="{28F772A6-572F-4A8A-A589-7B60C2AB9B83}" dt="2026-04-16T11:54:58.028" v="12895" actId="167"/>
          <ac:spMkLst>
            <pc:docMk/>
            <pc:sldMk cId="3591162706" sldId="316"/>
            <ac:spMk id="16" creationId="{23E54486-3F8D-B752-4766-6B137F7FC462}"/>
          </ac:spMkLst>
        </pc:spChg>
        <pc:picChg chg="add mod">
          <ac:chgData name="Anneke van Laar" userId="1999a2d2-efda-485b-b622-6677d1b5fab4" providerId="ADAL" clId="{28F772A6-572F-4A8A-A589-7B60C2AB9B83}" dt="2026-04-16T11:56:06.514" v="12916" actId="1076"/>
          <ac:picMkLst>
            <pc:docMk/>
            <pc:sldMk cId="3591162706" sldId="316"/>
            <ac:picMk id="15" creationId="{B80AE9CB-1F9D-9B33-DC68-5EBFAD36C3B3}"/>
          </ac:picMkLst>
        </pc:picChg>
      </pc:sldChg>
      <pc:sldChg chg="modSp add mod modNotesTx">
        <pc:chgData name="Anneke van Laar" userId="1999a2d2-efda-485b-b622-6677d1b5fab4" providerId="ADAL" clId="{28F772A6-572F-4A8A-A589-7B60C2AB9B83}" dt="2026-04-22T07:28:54.801" v="26588" actId="20577"/>
        <pc:sldMkLst>
          <pc:docMk/>
          <pc:sldMk cId="3770555786" sldId="318"/>
        </pc:sldMkLst>
        <pc:spChg chg="mod">
          <ac:chgData name="Anneke van Laar" userId="1999a2d2-efda-485b-b622-6677d1b5fab4" providerId="ADAL" clId="{28F772A6-572F-4A8A-A589-7B60C2AB9B83}" dt="2026-04-16T11:42:14.053" v="12816" actId="255"/>
          <ac:spMkLst>
            <pc:docMk/>
            <pc:sldMk cId="3770555786" sldId="318"/>
            <ac:spMk id="5" creationId="{0CAEF053-7136-84C8-D63E-BF1638389741}"/>
          </ac:spMkLst>
        </pc:spChg>
        <pc:spChg chg="mod">
          <ac:chgData name="Anneke van Laar" userId="1999a2d2-efda-485b-b622-6677d1b5fab4" providerId="ADAL" clId="{28F772A6-572F-4A8A-A589-7B60C2AB9B83}" dt="2026-04-16T11:42:01.098" v="12814" actId="113"/>
          <ac:spMkLst>
            <pc:docMk/>
            <pc:sldMk cId="3770555786" sldId="318"/>
            <ac:spMk id="6" creationId="{5A3D8709-8F57-F83F-6C64-AD8429A8E1F7}"/>
          </ac:spMkLst>
        </pc:spChg>
        <pc:spChg chg="mod">
          <ac:chgData name="Anneke van Laar" userId="1999a2d2-efda-485b-b622-6677d1b5fab4" providerId="ADAL" clId="{28F772A6-572F-4A8A-A589-7B60C2AB9B83}" dt="2026-04-16T11:40:03.225" v="12775" actId="14100"/>
          <ac:spMkLst>
            <pc:docMk/>
            <pc:sldMk cId="3770555786" sldId="318"/>
            <ac:spMk id="9" creationId="{3CE54AEC-3BB2-ED18-7E77-5693B0CB9649}"/>
          </ac:spMkLst>
        </pc:spChg>
        <pc:spChg chg="mod">
          <ac:chgData name="Anneke van Laar" userId="1999a2d2-efda-485b-b622-6677d1b5fab4" providerId="ADAL" clId="{28F772A6-572F-4A8A-A589-7B60C2AB9B83}" dt="2026-04-16T11:41:24.611" v="12794" actId="14100"/>
          <ac:spMkLst>
            <pc:docMk/>
            <pc:sldMk cId="3770555786" sldId="318"/>
            <ac:spMk id="13" creationId="{8F6FF9D6-4530-FFF9-E5F7-9AF053318DE3}"/>
          </ac:spMkLst>
        </pc:spChg>
        <pc:picChg chg="mod">
          <ac:chgData name="Anneke van Laar" userId="1999a2d2-efda-485b-b622-6677d1b5fab4" providerId="ADAL" clId="{28F772A6-572F-4A8A-A589-7B60C2AB9B83}" dt="2026-04-16T11:51:54.454" v="12870"/>
          <ac:picMkLst>
            <pc:docMk/>
            <pc:sldMk cId="3770555786" sldId="318"/>
            <ac:picMk id="1026" creationId="{68AB29DC-96DA-B943-EAD9-7797A3833FC1}"/>
          </ac:picMkLst>
        </pc:picChg>
        <pc:picChg chg="mod">
          <ac:chgData name="Anneke van Laar" userId="1999a2d2-efda-485b-b622-6677d1b5fab4" providerId="ADAL" clId="{28F772A6-572F-4A8A-A589-7B60C2AB9B83}" dt="2026-04-16T11:51:57.771" v="12871"/>
          <ac:picMkLst>
            <pc:docMk/>
            <pc:sldMk cId="3770555786" sldId="318"/>
            <ac:picMk id="1028" creationId="{75B5C765-87F9-F251-157F-96BA767CEE85}"/>
          </ac:picMkLst>
        </pc:picChg>
        <pc:picChg chg="mod">
          <ac:chgData name="Anneke van Laar" userId="1999a2d2-efda-485b-b622-6677d1b5fab4" providerId="ADAL" clId="{28F772A6-572F-4A8A-A589-7B60C2AB9B83}" dt="2026-04-16T11:52:00.490" v="12872"/>
          <ac:picMkLst>
            <pc:docMk/>
            <pc:sldMk cId="3770555786" sldId="318"/>
            <ac:picMk id="1030" creationId="{B716811C-AE7A-4631-BFFD-74DC1EFCD4AB}"/>
          </ac:picMkLst>
        </pc:picChg>
        <pc:picChg chg="mod">
          <ac:chgData name="Anneke van Laar" userId="1999a2d2-efda-485b-b622-6677d1b5fab4" providerId="ADAL" clId="{28F772A6-572F-4A8A-A589-7B60C2AB9B83}" dt="2026-04-16T11:40:36.322" v="12777" actId="14100"/>
          <ac:picMkLst>
            <pc:docMk/>
            <pc:sldMk cId="3770555786" sldId="318"/>
            <ac:picMk id="1032" creationId="{8A035A8C-CC94-EE49-A209-EABD6A20051A}"/>
          </ac:picMkLst>
        </pc:picChg>
      </pc:sldChg>
      <pc:sldChg chg="addSp delSp modSp add mod modNotesTx">
        <pc:chgData name="Anneke van Laar" userId="1999a2d2-efda-485b-b622-6677d1b5fab4" providerId="ADAL" clId="{28F772A6-572F-4A8A-A589-7B60C2AB9B83}" dt="2026-04-21T11:23:11.892" v="20042" actId="20577"/>
        <pc:sldMkLst>
          <pc:docMk/>
          <pc:sldMk cId="2616744372" sldId="320"/>
        </pc:sldMkLst>
        <pc:spChg chg="add mod">
          <ac:chgData name="Anneke van Laar" userId="1999a2d2-efda-485b-b622-6677d1b5fab4" providerId="ADAL" clId="{28F772A6-572F-4A8A-A589-7B60C2AB9B83}" dt="2026-04-16T11:45:11.189" v="12839" actId="207"/>
          <ac:spMkLst>
            <pc:docMk/>
            <pc:sldMk cId="2616744372" sldId="320"/>
            <ac:spMk id="6" creationId="{E0747997-B95F-0412-0EFC-6414A6FDB717}"/>
          </ac:spMkLst>
        </pc:spChg>
        <pc:spChg chg="mod">
          <ac:chgData name="Anneke van Laar" userId="1999a2d2-efda-485b-b622-6677d1b5fab4" providerId="ADAL" clId="{28F772A6-572F-4A8A-A589-7B60C2AB9B83}" dt="2026-04-16T11:53:14.769" v="12880" actId="1076"/>
          <ac:spMkLst>
            <pc:docMk/>
            <pc:sldMk cId="2616744372" sldId="320"/>
            <ac:spMk id="9" creationId="{5593FAC4-2DF5-9735-BA39-A3B9BF84171F}"/>
          </ac:spMkLst>
        </pc:spChg>
        <pc:spChg chg="mod">
          <ac:chgData name="Anneke van Laar" userId="1999a2d2-efda-485b-b622-6677d1b5fab4" providerId="ADAL" clId="{28F772A6-572F-4A8A-A589-7B60C2AB9B83}" dt="2026-04-16T11:43:12.374" v="12823" actId="255"/>
          <ac:spMkLst>
            <pc:docMk/>
            <pc:sldMk cId="2616744372" sldId="320"/>
            <ac:spMk id="20" creationId="{B962EA10-D9D4-DAD5-09B6-8CB2CBA8D166}"/>
          </ac:spMkLst>
        </pc:spChg>
        <pc:spChg chg="mod">
          <ac:chgData name="Anneke van Laar" userId="1999a2d2-efda-485b-b622-6677d1b5fab4" providerId="ADAL" clId="{28F772A6-572F-4A8A-A589-7B60C2AB9B83}" dt="2026-04-16T11:44:09.711" v="12833" actId="14100"/>
          <ac:spMkLst>
            <pc:docMk/>
            <pc:sldMk cId="2616744372" sldId="320"/>
            <ac:spMk id="21" creationId="{A166134B-4A23-8D22-3B6D-B18889E9B984}"/>
          </ac:spMkLst>
        </pc:spChg>
        <pc:spChg chg="mod">
          <ac:chgData name="Anneke van Laar" userId="1999a2d2-efda-485b-b622-6677d1b5fab4" providerId="ADAL" clId="{28F772A6-572F-4A8A-A589-7B60C2AB9B83}" dt="2026-04-16T11:43:41.234" v="12828" actId="14100"/>
          <ac:spMkLst>
            <pc:docMk/>
            <pc:sldMk cId="2616744372" sldId="320"/>
            <ac:spMk id="22" creationId="{1D1A6ACE-61A2-8F83-A5CC-070EB1898BDF}"/>
          </ac:spMkLst>
        </pc:spChg>
        <pc:spChg chg="mod">
          <ac:chgData name="Anneke van Laar" userId="1999a2d2-efda-485b-b622-6677d1b5fab4" providerId="ADAL" clId="{28F772A6-572F-4A8A-A589-7B60C2AB9B83}" dt="2026-04-16T11:53:21.439" v="12881" actId="1076"/>
          <ac:spMkLst>
            <pc:docMk/>
            <pc:sldMk cId="2616744372" sldId="320"/>
            <ac:spMk id="24" creationId="{BEEE016A-1076-7EEB-7426-CE5ED8E96FCB}"/>
          </ac:spMkLst>
        </pc:spChg>
        <pc:picChg chg="mod">
          <ac:chgData name="Anneke van Laar" userId="1999a2d2-efda-485b-b622-6677d1b5fab4" providerId="ADAL" clId="{28F772A6-572F-4A8A-A589-7B60C2AB9B83}" dt="2026-04-16T11:52:47.450" v="12877" actId="208"/>
          <ac:picMkLst>
            <pc:docMk/>
            <pc:sldMk cId="2616744372" sldId="320"/>
            <ac:picMk id="12" creationId="{F14167F2-240E-5ECF-9102-7F795A700D64}"/>
          </ac:picMkLst>
        </pc:picChg>
        <pc:picChg chg="mod">
          <ac:chgData name="Anneke van Laar" userId="1999a2d2-efda-485b-b622-6677d1b5fab4" providerId="ADAL" clId="{28F772A6-572F-4A8A-A589-7B60C2AB9B83}" dt="2026-04-16T11:52:44.827" v="12876" actId="208"/>
          <ac:picMkLst>
            <pc:docMk/>
            <pc:sldMk cId="2616744372" sldId="320"/>
            <ac:picMk id="14" creationId="{AA22C962-2A8F-AD7F-3049-B8B34BD8691B}"/>
          </ac:picMkLst>
        </pc:picChg>
        <pc:picChg chg="mod">
          <ac:chgData name="Anneke van Laar" userId="1999a2d2-efda-485b-b622-6677d1b5fab4" providerId="ADAL" clId="{28F772A6-572F-4A8A-A589-7B60C2AB9B83}" dt="2026-04-16T11:52:49.932" v="12878" actId="208"/>
          <ac:picMkLst>
            <pc:docMk/>
            <pc:sldMk cId="2616744372" sldId="320"/>
            <ac:picMk id="2052" creationId="{F1D82F01-03C0-65A5-1345-EEA9F14206FC}"/>
          </ac:picMkLst>
        </pc:picChg>
      </pc:sldChg>
      <pc:sldChg chg="addSp delSp modSp add mod modNotesTx">
        <pc:chgData name="Anneke van Laar" userId="1999a2d2-efda-485b-b622-6677d1b5fab4" providerId="ADAL" clId="{28F772A6-572F-4A8A-A589-7B60C2AB9B83}" dt="2026-04-22T07:34:05.779" v="26821" actId="20577"/>
        <pc:sldMkLst>
          <pc:docMk/>
          <pc:sldMk cId="1962985119" sldId="322"/>
        </pc:sldMkLst>
        <pc:spChg chg="add mod">
          <ac:chgData name="Anneke van Laar" userId="1999a2d2-efda-485b-b622-6677d1b5fab4" providerId="ADAL" clId="{28F772A6-572F-4A8A-A589-7B60C2AB9B83}" dt="2026-04-16T11:47:23.563" v="12852" actId="207"/>
          <ac:spMkLst>
            <pc:docMk/>
            <pc:sldMk cId="1962985119" sldId="322"/>
            <ac:spMk id="2" creationId="{0E1DD92C-482F-7E92-6222-968B2C4D493D}"/>
          </ac:spMkLst>
        </pc:spChg>
        <pc:spChg chg="add mod">
          <ac:chgData name="Anneke van Laar" userId="1999a2d2-efda-485b-b622-6677d1b5fab4" providerId="ADAL" clId="{28F772A6-572F-4A8A-A589-7B60C2AB9B83}" dt="2026-04-16T11:49:36.221" v="12867" actId="1076"/>
          <ac:spMkLst>
            <pc:docMk/>
            <pc:sldMk cId="1962985119" sldId="322"/>
            <ac:spMk id="4" creationId="{7B89CB84-891F-EB21-F1C0-331DF1A8C5A6}"/>
          </ac:spMkLst>
        </pc:spChg>
        <pc:spChg chg="mod">
          <ac:chgData name="Anneke van Laar" userId="1999a2d2-efda-485b-b622-6677d1b5fab4" providerId="ADAL" clId="{28F772A6-572F-4A8A-A589-7B60C2AB9B83}" dt="2026-04-16T11:47:47.085" v="12855" actId="14100"/>
          <ac:spMkLst>
            <pc:docMk/>
            <pc:sldMk cId="1962985119" sldId="322"/>
            <ac:spMk id="6" creationId="{65E6024F-575A-97DB-EE83-30CE79C260D5}"/>
          </ac:spMkLst>
        </pc:spChg>
        <pc:picChg chg="mod">
          <ac:chgData name="Anneke van Laar" userId="1999a2d2-efda-485b-b622-6677d1b5fab4" providerId="ADAL" clId="{28F772A6-572F-4A8A-A589-7B60C2AB9B83}" dt="2026-04-16T11:51:38.753" v="12869"/>
          <ac:picMkLst>
            <pc:docMk/>
            <pc:sldMk cId="1962985119" sldId="322"/>
            <ac:picMk id="8" creationId="{365E9796-07C8-D3B9-9E50-AD5E5F983C1C}"/>
          </ac:picMkLst>
        </pc:picChg>
      </pc:sldChg>
      <pc:sldChg chg="addSp delSp modSp add mod modNotesTx">
        <pc:chgData name="Anneke van Laar" userId="1999a2d2-efda-485b-b622-6677d1b5fab4" providerId="ADAL" clId="{28F772A6-572F-4A8A-A589-7B60C2AB9B83}" dt="2026-04-21T11:24:38.382" v="20073" actId="20577"/>
        <pc:sldMkLst>
          <pc:docMk/>
          <pc:sldMk cId="3565622515" sldId="324"/>
        </pc:sldMkLst>
        <pc:spChg chg="add mod">
          <ac:chgData name="Anneke van Laar" userId="1999a2d2-efda-485b-b622-6677d1b5fab4" providerId="ADAL" clId="{28F772A6-572F-4A8A-A589-7B60C2AB9B83}" dt="2026-04-16T11:59:32.107" v="12943" actId="1076"/>
          <ac:spMkLst>
            <pc:docMk/>
            <pc:sldMk cId="3565622515" sldId="324"/>
            <ac:spMk id="2" creationId="{1266BB93-D6F4-0580-3061-8B00A39B10AD}"/>
          </ac:spMkLst>
        </pc:spChg>
        <pc:spChg chg="add mod">
          <ac:chgData name="Anneke van Laar" userId="1999a2d2-efda-485b-b622-6677d1b5fab4" providerId="ADAL" clId="{28F772A6-572F-4A8A-A589-7B60C2AB9B83}" dt="2026-04-16T12:00:28.674" v="12951" actId="1076"/>
          <ac:spMkLst>
            <pc:docMk/>
            <pc:sldMk cId="3565622515" sldId="324"/>
            <ac:spMk id="3" creationId="{8FC98254-4ADD-8F69-0BB3-684587A11606}"/>
          </ac:spMkLst>
        </pc:spChg>
        <pc:spChg chg="mod">
          <ac:chgData name="Anneke van Laar" userId="1999a2d2-efda-485b-b622-6677d1b5fab4" providerId="ADAL" clId="{28F772A6-572F-4A8A-A589-7B60C2AB9B83}" dt="2026-04-16T11:59:58.353" v="12945" actId="207"/>
          <ac:spMkLst>
            <pc:docMk/>
            <pc:sldMk cId="3565622515" sldId="324"/>
            <ac:spMk id="16" creationId="{274961FD-F916-0C9C-B46E-089B6D3104B2}"/>
          </ac:spMkLst>
        </pc:spChg>
        <pc:spChg chg="mod">
          <ac:chgData name="Anneke van Laar" userId="1999a2d2-efda-485b-b622-6677d1b5fab4" providerId="ADAL" clId="{28F772A6-572F-4A8A-A589-7B60C2AB9B83}" dt="2026-04-16T12:00:02.559" v="12946" actId="207"/>
          <ac:spMkLst>
            <pc:docMk/>
            <pc:sldMk cId="3565622515" sldId="324"/>
            <ac:spMk id="18" creationId="{9FFD7065-5287-E2E4-D2FF-E6E8D07AB919}"/>
          </ac:spMkLst>
        </pc:spChg>
        <pc:spChg chg="mod">
          <ac:chgData name="Anneke van Laar" userId="1999a2d2-efda-485b-b622-6677d1b5fab4" providerId="ADAL" clId="{28F772A6-572F-4A8A-A589-7B60C2AB9B83}" dt="2026-04-16T11:59:54.095" v="12944" actId="207"/>
          <ac:spMkLst>
            <pc:docMk/>
            <pc:sldMk cId="3565622515" sldId="324"/>
            <ac:spMk id="19" creationId="{92888B51-D98A-1367-DB46-A977CCC570A8}"/>
          </ac:spMkLst>
        </pc:spChg>
        <pc:spChg chg="mod">
          <ac:chgData name="Anneke van Laar" userId="1999a2d2-efda-485b-b622-6677d1b5fab4" providerId="ADAL" clId="{28F772A6-572F-4A8A-A589-7B60C2AB9B83}" dt="2026-04-16T11:59:25.818" v="12942" actId="6549"/>
          <ac:spMkLst>
            <pc:docMk/>
            <pc:sldMk cId="3565622515" sldId="324"/>
            <ac:spMk id="21" creationId="{500C66EB-CF23-4AE6-15D9-64877FD04781}"/>
          </ac:spMkLst>
        </pc:spChg>
        <pc:spChg chg="mod">
          <ac:chgData name="Anneke van Laar" userId="1999a2d2-efda-485b-b622-6677d1b5fab4" providerId="ADAL" clId="{28F772A6-572F-4A8A-A589-7B60C2AB9B83}" dt="2026-04-16T11:58:14.534" v="12928" actId="14100"/>
          <ac:spMkLst>
            <pc:docMk/>
            <pc:sldMk cId="3565622515" sldId="324"/>
            <ac:spMk id="22" creationId="{7CB99DAD-AB42-8B46-4DE5-9AFBE7F993E9}"/>
          </ac:spMkLst>
        </pc:spChg>
        <pc:picChg chg="mod">
          <ac:chgData name="Anneke van Laar" userId="1999a2d2-efda-485b-b622-6677d1b5fab4" providerId="ADAL" clId="{28F772A6-572F-4A8A-A589-7B60C2AB9B83}" dt="2026-04-16T11:57:56.258" v="12927"/>
          <ac:picMkLst>
            <pc:docMk/>
            <pc:sldMk cId="3565622515" sldId="324"/>
            <ac:picMk id="7" creationId="{7D6D5377-185E-B0BE-39B7-4ACE43A2DF27}"/>
          </ac:picMkLst>
        </pc:picChg>
      </pc:sldChg>
      <pc:sldChg chg="addSp delSp modSp add mod modNotesTx">
        <pc:chgData name="Anneke van Laar" userId="1999a2d2-efda-485b-b622-6677d1b5fab4" providerId="ADAL" clId="{28F772A6-572F-4A8A-A589-7B60C2AB9B83}" dt="2026-04-17T13:11:42.951" v="19010" actId="6549"/>
        <pc:sldMkLst>
          <pc:docMk/>
          <pc:sldMk cId="904040231" sldId="326"/>
        </pc:sldMkLst>
        <pc:spChg chg="add mod">
          <ac:chgData name="Anneke van Laar" userId="1999a2d2-efda-485b-b622-6677d1b5fab4" providerId="ADAL" clId="{28F772A6-572F-4A8A-A589-7B60C2AB9B83}" dt="2026-04-16T12:04:15.406" v="12984" actId="1076"/>
          <ac:spMkLst>
            <pc:docMk/>
            <pc:sldMk cId="904040231" sldId="326"/>
            <ac:spMk id="3" creationId="{DEBF7473-BBD1-03B8-ACC2-B58BFD948153}"/>
          </ac:spMkLst>
        </pc:spChg>
        <pc:spChg chg="mod">
          <ac:chgData name="Anneke van Laar" userId="1999a2d2-efda-485b-b622-6677d1b5fab4" providerId="ADAL" clId="{28F772A6-572F-4A8A-A589-7B60C2AB9B83}" dt="2026-04-16T12:02:53.520" v="12971" actId="6549"/>
          <ac:spMkLst>
            <pc:docMk/>
            <pc:sldMk cId="904040231" sldId="326"/>
            <ac:spMk id="5" creationId="{C18AE1F0-E50C-139E-DE8E-E7AADE1C396F}"/>
          </ac:spMkLst>
        </pc:spChg>
        <pc:spChg chg="mod">
          <ac:chgData name="Anneke van Laar" userId="1999a2d2-efda-485b-b622-6677d1b5fab4" providerId="ADAL" clId="{28F772A6-572F-4A8A-A589-7B60C2AB9B83}" dt="2026-04-16T12:03:29.822" v="12975" actId="207"/>
          <ac:spMkLst>
            <pc:docMk/>
            <pc:sldMk cId="904040231" sldId="326"/>
            <ac:spMk id="7" creationId="{C970735F-827B-F7C2-035E-256E6DFF1433}"/>
          </ac:spMkLst>
        </pc:spChg>
        <pc:spChg chg="mod">
          <ac:chgData name="Anneke van Laar" userId="1999a2d2-efda-485b-b622-6677d1b5fab4" providerId="ADAL" clId="{28F772A6-572F-4A8A-A589-7B60C2AB9B83}" dt="2026-04-16T12:03:15.397" v="12974" actId="207"/>
          <ac:spMkLst>
            <pc:docMk/>
            <pc:sldMk cId="904040231" sldId="326"/>
            <ac:spMk id="8" creationId="{3BAC6B94-0A80-0D2D-8265-E085CDCBC7C4}"/>
          </ac:spMkLst>
        </pc:spChg>
      </pc:sldChg>
      <pc:sldChg chg="addSp delSp modSp add mod modNotesTx">
        <pc:chgData name="Anneke van Laar" userId="1999a2d2-efda-485b-b622-6677d1b5fab4" providerId="ADAL" clId="{28F772A6-572F-4A8A-A589-7B60C2AB9B83}" dt="2026-04-21T12:17:50.631" v="21899" actId="20577"/>
        <pc:sldMkLst>
          <pc:docMk/>
          <pc:sldMk cId="3906256553" sldId="328"/>
        </pc:sldMkLst>
        <pc:spChg chg="mod">
          <ac:chgData name="Anneke van Laar" userId="1999a2d2-efda-485b-b622-6677d1b5fab4" providerId="ADAL" clId="{28F772A6-572F-4A8A-A589-7B60C2AB9B83}" dt="2026-04-21T12:06:22.484" v="21582" actId="6549"/>
          <ac:spMkLst>
            <pc:docMk/>
            <pc:sldMk cId="3906256553" sldId="328"/>
            <ac:spMk id="2" creationId="{777F5995-0B65-ED02-FB30-E834C7FD8B87}"/>
          </ac:spMkLst>
        </pc:spChg>
        <pc:spChg chg="mod">
          <ac:chgData name="Anneke van Laar" userId="1999a2d2-efda-485b-b622-6677d1b5fab4" providerId="ADAL" clId="{28F772A6-572F-4A8A-A589-7B60C2AB9B83}" dt="2026-04-16T12:12:43.593" v="13192" actId="20577"/>
          <ac:spMkLst>
            <pc:docMk/>
            <pc:sldMk cId="3906256553" sldId="328"/>
            <ac:spMk id="4" creationId="{58A1BF75-E906-823C-6F9D-70CD0D7892C3}"/>
          </ac:spMkLst>
        </pc:spChg>
        <pc:spChg chg="add mod">
          <ac:chgData name="Anneke van Laar" userId="1999a2d2-efda-485b-b622-6677d1b5fab4" providerId="ADAL" clId="{28F772A6-572F-4A8A-A589-7B60C2AB9B83}" dt="2026-04-16T12:12:06.082" v="13159" actId="1076"/>
          <ac:spMkLst>
            <pc:docMk/>
            <pc:sldMk cId="3906256553" sldId="328"/>
            <ac:spMk id="5" creationId="{7D2C8AFE-5BDA-6D55-AFEC-3FAC76B4CB47}"/>
          </ac:spMkLst>
        </pc:spChg>
        <pc:spChg chg="add mod">
          <ac:chgData name="Anneke van Laar" userId="1999a2d2-efda-485b-b622-6677d1b5fab4" providerId="ADAL" clId="{28F772A6-572F-4A8A-A589-7B60C2AB9B83}" dt="2026-04-16T12:11:33.386" v="13154" actId="1076"/>
          <ac:spMkLst>
            <pc:docMk/>
            <pc:sldMk cId="3906256553" sldId="328"/>
            <ac:spMk id="6" creationId="{2271F8A7-E48E-8A59-12FE-CEB9B807736C}"/>
          </ac:spMkLst>
        </pc:spChg>
      </pc:sldChg>
      <pc:sldChg chg="addSp delSp modSp add mod modCm modNotesTx">
        <pc:chgData name="Anneke van Laar" userId="1999a2d2-efda-485b-b622-6677d1b5fab4" providerId="ADAL" clId="{28F772A6-572F-4A8A-A589-7B60C2AB9B83}" dt="2026-04-22T07:41:00.242" v="27226" actId="20577"/>
        <pc:sldMkLst>
          <pc:docMk/>
          <pc:sldMk cId="2329006107" sldId="330"/>
        </pc:sldMkLst>
        <pc:spChg chg="mod">
          <ac:chgData name="Anneke van Laar" userId="1999a2d2-efda-485b-b622-6677d1b5fab4" providerId="ADAL" clId="{28F772A6-572F-4A8A-A589-7B60C2AB9B83}" dt="2026-04-17T06:12:30.453" v="13247" actId="207"/>
          <ac:spMkLst>
            <pc:docMk/>
            <pc:sldMk cId="2329006107" sldId="330"/>
            <ac:spMk id="3" creationId="{2032B318-B7E0-F970-543E-1B59C506BDE7}"/>
          </ac:spMkLst>
        </pc:spChg>
        <pc:spChg chg="mod">
          <ac:chgData name="Anneke van Laar" userId="1999a2d2-efda-485b-b622-6677d1b5fab4" providerId="ADAL" clId="{28F772A6-572F-4A8A-A589-7B60C2AB9B83}" dt="2026-04-21T12:59:56.843" v="24755" actId="20577"/>
          <ac:spMkLst>
            <pc:docMk/>
            <pc:sldMk cId="2329006107" sldId="330"/>
            <ac:spMk id="4" creationId="{EBC2E1EC-66A4-76E7-CF5A-E6577808D7BB}"/>
          </ac:spMkLst>
        </pc:spChg>
        <pc:spChg chg="add mod">
          <ac:chgData name="Anneke van Laar" userId="1999a2d2-efda-485b-b622-6677d1b5fab4" providerId="ADAL" clId="{28F772A6-572F-4A8A-A589-7B60C2AB9B83}" dt="2026-04-16T12:14:36.580" v="13220" actId="1076"/>
          <ac:spMkLst>
            <pc:docMk/>
            <pc:sldMk cId="2329006107" sldId="330"/>
            <ac:spMk id="5" creationId="{145C9D25-9B5E-4FC1-160B-2A5BA0E33B1C}"/>
          </ac:spMkLst>
        </pc:spChg>
        <pc:picChg chg="mod">
          <ac:chgData name="Anneke van Laar" userId="1999a2d2-efda-485b-b622-6677d1b5fab4" providerId="ADAL" clId="{28F772A6-572F-4A8A-A589-7B60C2AB9B83}" dt="2026-04-16T12:13:15.229" v="13195"/>
          <ac:picMkLst>
            <pc:docMk/>
            <pc:sldMk cId="2329006107" sldId="330"/>
            <ac:picMk id="9" creationId="{2A040D8C-1485-596D-0BEB-8E82BE6DB872}"/>
          </ac:picMkLst>
        </pc:picChg>
        <pc:extLst>
          <p:ext xmlns:p="http://schemas.openxmlformats.org/presentationml/2006/main" uri="{D6D511B9-2390-475A-947B-AFAB55BFBCF1}">
            <pc226:cmChg xmlns:pc226="http://schemas.microsoft.com/office/powerpoint/2022/06/main/command" chg="mod">
              <pc226:chgData name="Anneke van Laar" userId="1999a2d2-efda-485b-b622-6677d1b5fab4" providerId="ADAL" clId="{28F772A6-572F-4A8A-A589-7B60C2AB9B83}" dt="2026-04-21T12:59:56.843" v="24755" actId="20577"/>
              <pc2:cmMkLst xmlns:pc2="http://schemas.microsoft.com/office/powerpoint/2019/9/main/command">
                <pc:docMk/>
                <pc:sldMk cId="2329006107" sldId="330"/>
                <pc2:cmMk id="{9F1D0446-C3FA-46BA-90E0-20A4B2910A8C}"/>
              </pc2:cmMkLst>
            </pc226:cmChg>
            <pc226:cmChg xmlns:pc226="http://schemas.microsoft.com/office/powerpoint/2022/06/main/command" chg="mod">
              <pc226:chgData name="Anneke van Laar" userId="1999a2d2-efda-485b-b622-6677d1b5fab4" providerId="ADAL" clId="{28F772A6-572F-4A8A-A589-7B60C2AB9B83}" dt="2026-04-16T12:14:22.425" v="13219" actId="6549"/>
              <pc2:cmMkLst xmlns:pc2="http://schemas.microsoft.com/office/powerpoint/2019/9/main/command">
                <pc:docMk/>
                <pc:sldMk cId="2329006107" sldId="330"/>
                <pc2:cmMk id="{C693F265-89F0-4842-9809-DCB7BA9ABCAB}"/>
              </pc2:cmMkLst>
            </pc226:cmChg>
          </p:ext>
        </pc:extLst>
      </pc:sldChg>
    </pc:docChg>
  </pc:docChgLst>
  <pc:docChgLst>
    <pc:chgData name="Burret Olde" userId="S::b.olde@protestantsekerk.nl::f7e7a44b-d975-4922-9669-9ecc8ad27312" providerId="AD" clId="Web-{A616B158-79EA-EC9E-7FB1-4C21ABED447D}"/>
    <pc:docChg chg="modSld">
      <pc:chgData name="Burret Olde" userId="S::b.olde@protestantsekerk.nl::f7e7a44b-d975-4922-9669-9ecc8ad27312" providerId="AD" clId="Web-{A616B158-79EA-EC9E-7FB1-4C21ABED447D}" dt="2026-04-21T05:40:22.772" v="37" actId="20577"/>
      <pc:docMkLst>
        <pc:docMk/>
      </pc:docMkLst>
      <pc:sldChg chg="modSp modCm">
        <pc:chgData name="Burret Olde" userId="S::b.olde@protestantsekerk.nl::f7e7a44b-d975-4922-9669-9ecc8ad27312" providerId="AD" clId="Web-{A616B158-79EA-EC9E-7FB1-4C21ABED447D}" dt="2026-04-21T05:40:22.772" v="37" actId="20577"/>
        <pc:sldMkLst>
          <pc:docMk/>
          <pc:sldMk cId="757284232" sldId="303"/>
        </pc:sldMkLst>
        <pc:spChg chg="mod">
          <ac:chgData name="Burret Olde" userId="S::b.olde@protestantsekerk.nl::f7e7a44b-d975-4922-9669-9ecc8ad27312" providerId="AD" clId="Web-{A616B158-79EA-EC9E-7FB1-4C21ABED447D}" dt="2026-04-21T05:40:22.772" v="37" actId="20577"/>
          <ac:spMkLst>
            <pc:docMk/>
            <pc:sldMk cId="757284232" sldId="303"/>
            <ac:spMk id="15" creationId="{32AB4D48-24B8-CB8A-F903-0E36C332D18A}"/>
          </ac:spMkLst>
        </pc:spChg>
        <pc:extLst>
          <p:ext xmlns:p="http://schemas.openxmlformats.org/presentationml/2006/main" uri="{D6D511B9-2390-475A-947B-AFAB55BFBCF1}">
            <pc226:cmChg xmlns:pc226="http://schemas.microsoft.com/office/powerpoint/2022/06/main/command" chg="mod">
              <pc226:chgData name="Burret Olde" userId="S::b.olde@protestantsekerk.nl::f7e7a44b-d975-4922-9669-9ecc8ad27312" providerId="AD" clId="Web-{A616B158-79EA-EC9E-7FB1-4C21ABED447D}" dt="2026-04-21T05:40:22.772" v="37" actId="20577"/>
              <pc2:cmMkLst xmlns:pc2="http://schemas.microsoft.com/office/powerpoint/2019/9/main/command">
                <pc:docMk/>
                <pc:sldMk cId="757284232" sldId="303"/>
                <pc2:cmMk id="{234B9D9B-449C-4814-ADC0-5928C1579BF9}"/>
              </pc2:cmMkLst>
            </pc226:cmChg>
          </p:ext>
        </pc:extLst>
      </pc:sldChg>
    </pc:docChg>
  </pc:docChgLst>
  <pc:docChgLst>
    <pc:chgData name="Burret Olde" userId="S::b.olde@protestantsekerk.nl::f7e7a44b-d975-4922-9669-9ecc8ad27312" providerId="AD" clId="Web-{424A51B1-E2CF-857F-6945-023A73597750}"/>
    <pc:docChg chg="modSld">
      <pc:chgData name="Burret Olde" userId="S::b.olde@protestantsekerk.nl::f7e7a44b-d975-4922-9669-9ecc8ad27312" providerId="AD" clId="Web-{424A51B1-E2CF-857F-6945-023A73597750}" dt="2026-04-20T21:12:42.741" v="421" actId="20577"/>
      <pc:docMkLst>
        <pc:docMk/>
      </pc:docMkLst>
      <pc:sldChg chg="modSp modCm">
        <pc:chgData name="Burret Olde" userId="S::b.olde@protestantsekerk.nl::f7e7a44b-d975-4922-9669-9ecc8ad27312" providerId="AD" clId="Web-{424A51B1-E2CF-857F-6945-023A73597750}" dt="2026-04-20T21:12:42.741" v="421" actId="20577"/>
        <pc:sldMkLst>
          <pc:docMk/>
          <pc:sldMk cId="757284232" sldId="303"/>
        </pc:sldMkLst>
        <pc:spChg chg="mod">
          <ac:chgData name="Burret Olde" userId="S::b.olde@protestantsekerk.nl::f7e7a44b-d975-4922-9669-9ecc8ad27312" providerId="AD" clId="Web-{424A51B1-E2CF-857F-6945-023A73597750}" dt="2026-04-20T21:12:42.741" v="421" actId="20577"/>
          <ac:spMkLst>
            <pc:docMk/>
            <pc:sldMk cId="757284232" sldId="303"/>
            <ac:spMk id="15" creationId="{32AB4D48-24B8-CB8A-F903-0E36C332D18A}"/>
          </ac:spMkLst>
        </pc:spChg>
        <pc:extLst>
          <p:ext xmlns:p="http://schemas.openxmlformats.org/presentationml/2006/main" uri="{D6D511B9-2390-475A-947B-AFAB55BFBCF1}">
            <pc226:cmChg xmlns:pc226="http://schemas.microsoft.com/office/powerpoint/2022/06/main/command" chg="mod">
              <pc226:chgData name="Burret Olde" userId="S::b.olde@protestantsekerk.nl::f7e7a44b-d975-4922-9669-9ecc8ad27312" providerId="AD" clId="Web-{424A51B1-E2CF-857F-6945-023A73597750}" dt="2026-04-20T21:12:42.741" v="421" actId="20577"/>
              <pc2:cmMkLst xmlns:pc2="http://schemas.microsoft.com/office/powerpoint/2019/9/main/command">
                <pc:docMk/>
                <pc:sldMk cId="757284232" sldId="303"/>
                <pc2:cmMk id="{234B9D9B-449C-4814-ADC0-5928C1579BF9}"/>
              </pc2:cmMkLst>
            </pc226:cmChg>
          </p:ext>
        </pc:extLst>
      </pc:sldChg>
      <pc:sldChg chg="modSp">
        <pc:chgData name="Burret Olde" userId="S::b.olde@protestantsekerk.nl::f7e7a44b-d975-4922-9669-9ecc8ad27312" providerId="AD" clId="Web-{424A51B1-E2CF-857F-6945-023A73597750}" dt="2026-04-20T20:57:04.372" v="41" actId="20577"/>
        <pc:sldMkLst>
          <pc:docMk/>
          <pc:sldMk cId="517571889" sldId="307"/>
        </pc:sldMkLst>
        <pc:spChg chg="mod">
          <ac:chgData name="Burret Olde" userId="S::b.olde@protestantsekerk.nl::f7e7a44b-d975-4922-9669-9ecc8ad27312" providerId="AD" clId="Web-{424A51B1-E2CF-857F-6945-023A73597750}" dt="2026-04-20T20:57:04.372" v="41" actId="20577"/>
          <ac:spMkLst>
            <pc:docMk/>
            <pc:sldMk cId="517571889" sldId="307"/>
            <ac:spMk id="4" creationId="{26BD45B5-298E-0B4C-7283-92ADB53B18B4}"/>
          </ac:spMkLst>
        </pc:spChg>
      </pc:sldChg>
      <pc:sldChg chg="modSp">
        <pc:chgData name="Burret Olde" userId="S::b.olde@protestantsekerk.nl::f7e7a44b-d975-4922-9669-9ecc8ad27312" providerId="AD" clId="Web-{424A51B1-E2CF-857F-6945-023A73597750}" dt="2026-04-20T20:54:20.231" v="33" actId="20577"/>
        <pc:sldMkLst>
          <pc:docMk/>
          <pc:sldMk cId="2120093863" sldId="309"/>
        </pc:sldMkLst>
        <pc:spChg chg="mod">
          <ac:chgData name="Burret Olde" userId="S::b.olde@protestantsekerk.nl::f7e7a44b-d975-4922-9669-9ecc8ad27312" providerId="AD" clId="Web-{424A51B1-E2CF-857F-6945-023A73597750}" dt="2026-04-20T20:54:20.231" v="33" actId="20577"/>
          <ac:spMkLst>
            <pc:docMk/>
            <pc:sldMk cId="2120093863" sldId="309"/>
            <ac:spMk id="20" creationId="{8E6C575F-C6C8-DE30-B2AF-56A544A6A1EF}"/>
          </ac:spMkLst>
        </pc:sp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0T11:38:37.649"/>
    </inkml:context>
    <inkml:brush xml:id="br0">
      <inkml:brushProperty name="width" value="0.2" units="cm"/>
      <inkml:brushProperty name="height" value="0.2" units="cm"/>
      <inkml:brushProperty name="color" value="#D86ECC"/>
    </inkml:brush>
  </inkml:definitions>
  <inkml:trace contextRef="#ctx0" brushRef="#br0">12195 8848 6553,'-14'12'150,"-2"0"1,0 1-1,1-3 0,-1 1 0,-2-1 0,-24 9 0,-115 39 600,69-28-324,38-14-151,-1-2 1,0-4-1,0 1 0,-99 3 1,-218-20 1295,288 3-1201,-102-13-237,0-8 0,-264-71 0,278 50-498,3-10-1,4-6 1,2-5 0,3-10 0,-206-132-1,159 73-203,7-10 1,5-9-1,-215-224 0,205 161 336,8-9 1,11-6 0,-182-309 0,189 236 49,13-6 1,-171-461-1,230 478 183,12-5 0,14-4 0,-72-596 0,128 661 0,12 0 0,11-2 0,10 2 0,9 0 0,91-401 0,-75 503 0,5-1 0,100-220 0,-109 287 0,4 2 0,3 3 0,2 0 0,2 2 0,5 4 0,91-93 0,-114 129 99,0 0 0,2 2 0,2 0 0,0 4 0,0-1 0,1 1 0,1 3 0,1 0 0,0 3 0,0 1 0,1 1 0,67-9 0,-64 15 40,0 3 0,1 2 1,-1-1-1,0 5 0,-1-1 1,1 2-1,0 2 0,0 3 0,-2 0 1,0 0-1,-2 4 0,35 19 1,-1 9 295,-3 0 0,1 5 1,-4 1-1,-3 3 0,0 3 1,-6 2-1,1 3 0,45 70 1,-5 11 624,-4 5 1,114 264-1,-123-217 28,-8 6-1,77 348 1,-116-375-403,-7 0 1,-8 2 0,-8 287 0,-17-339-674,-5-1-1,-5 1 0,-6-3 0,-5 1 1,-5-2-1,-6-2 0,-5-1 1,-5-2-1,-5-2 0,-4-4 0,-5-3 1,-5-2-1,-4-1 0,-5-6 1,-166 165-1,112-146-11,-4-4 0,-7-8 0,-3-5 0,-4-7 0,-3-5 0,-231 89 0,168-93 0,-4-10 0,-3-11 0,-2-9 0,-322 34 0,353-68-290,-204-10 0,271-13-155,0-5 0,-215-48 0,262 39 198,2-4-1,2-3 1,-1-4-1,3-3 0,-86-53 1,106 53 118,1-4 0,3-2 0,0-1 1,3-2-1,1-3 0,3-1 0,-55-76 0,55 53-262,2 1 1,3-2-1,4-2 0,3-1 0,2-2 0,6-1 0,1-1 0,3-1 0,4 1 1,4-2-1,-1-152 0,15 110-112,4 0 0,6 1 0,4 1 0,6 0 0,6 1 0,3 3 0,58-128 0,-47 146 163,3 3 0,6 1 0,3 4 0,3 1 1,4 4-1,4 2 0,3 3 0,133-115 0,-138 142 400,1 1-1,2 4 1,2 1-1,4 4 0,-1 5 1,3 2-1,1 4 1,1 1-1,3 6 1,-1 3-1,120-16 0,-151 32 156,2 3 0,-2 2 0,0 2 0,0 1 0,0 4 0,0 0-1,0 4 1,-2 1 0,0 4 0,0-1 0,-1 5 0,-2 1 0,-1 1-1,59 40 1,-55-29 78,-1 4-1,-3 1 1,-1 2 0,0 1-1,-3 2 1,-2 3-1,-2 1 1,-4 0-1,1 4 1,-4 0-1,-2 0 1,19 59 0,-11-12 295,-8 2 1,-2-1 0,-4 3-1,-6-1 1,-4 3 0,-5-1 0,-5 0-1,-1 0 1,-22 114 0,-9-21 38,-8-3 0,-7-2 0,-142 353 0,63-254-610,-12-6 0,-15-8 1,-9-4-1,-286 359 0,264-405-20,-10-9 0,-11-9 1,-7-8-1,-8-9 0,-248 160 0,316-251 12,-5-5 0,-4-8 0,-4-6 1,-272 90-1,344-141-30,-2-4 0,-1-5 0,0-5 0,0-2 1,-2-5-1,1-6 0,-1-3 0,0-3 0,2-6 1,-107-23-1,156 20-257,0-2-1,-1 0 1,3-3 0,1-4 0,0 0 0,1-2-1,1-2 1,1-3 0,-72-61 0,41 17-842,4-1-1,3-6 1,-86-129 0,-223-408-149</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0T14:53:13.652"/>
    </inkml:context>
    <inkml:brush xml:id="br0">
      <inkml:brushProperty name="width" value="0.2" units="cm"/>
      <inkml:brushProperty name="height" value="0.2" units="cm"/>
      <inkml:brushProperty name="color" value="#FFFF00"/>
    </inkml:brush>
  </inkml:definitions>
  <inkml:trace contextRef="#ctx0" brushRef="#br0">12199 8849 6553,'-14'11'150,"-1"1"1,-2 0-1,2-1 0,0-1 0,-2 1 0,-26 9 0,-113 36 600,70-25-324,34-16-151,2-1 1,0-4-1,-1 1 0,-98 3 1,-216-20 1295,285 3-1201,-100-13-237,-2-8 0,-260-70 0,275 49-498,3-9-1,4-7 1,2-5 0,4-9 0,-206-132-1,159 74-203,6-12 1,5-7-1,-213-224 0,203 161 336,9-10 1,10-6 0,-180-306 0,187 235 49,12-7 1,-167-458-1,225 476 183,14-7 0,14-2 0,-72-593 0,127 656 0,13 1 0,10-3 0,10 3 0,9 0 0,89-399 0,-73 500 0,5-1 0,99-218 0,-108 284 0,4 3 0,2 3 0,3-1 0,2 2 0,4 5 0,91-93 0,-113 128 99,0 0 0,2 2 0,2 1 0,-1 2 0,0 1 0,3-1 0,0 4 0,0 0 0,1 4 0,1-1 0,-2 3 0,69-10 0,-65 15 40,1 3 0,1 2 1,-1-1-1,-1 5 0,1-1 1,-1 2-1,1 1 0,-1 4 0,-1 1 1,-1-1-1,0 4 0,34 18 1,-2 10 295,-2-1 0,0 6 1,-3 1-1,-3 3 0,-2 2 1,-3 3-1,-1 3 0,46 69 1,-7 10 624,-2 6 1,112 263-1,-120-216 28,-10 4-1,76 347 1,-114-371-403,-7-1 1,-8 2 0,-8 284 0,-16-336-674,-7 0-1,-5-1 0,-3-1 0,-8 0 1,-3-2-1,-6-1 0,-6-2 1,-5-3-1,-5 0 0,-3-4 0,-6-4 1,-4-2-1,-5-1 0,-4-6 1,-165 165-1,110-146-11,-3-4 0,-6-8 0,-5-5 0,-3-6 0,-3-6 0,-229 89 0,166-92 0,-3-12 0,-4-9 0,-2-9 0,-318 33 0,349-67-290,-203-10 0,270-12-155,0-7 0,-213-46 0,260 38 198,2-4-1,0-3 1,1-3-1,3-5 0,-86-51 1,106 53 118,-1-5 0,5-1 0,-1-3 1,4 0-1,-1-5 0,5 2 0,-55-78 0,55 54-262,1 0 1,3-2-1,4 0 0,4-3 0,0-2 0,7 0 0,1-1 0,4-3 0,2 3 1,6-2-1,-2-152 0,14 111-112,6-1 0,5-1 0,3 4 0,8-2 0,5 3 0,2 2 0,59-129 0,-48 149 163,4-1 0,5 4 0,3 1 0,5 3 1,2 4-1,5 1 0,2 4 0,132-115 0,-136 141 400,1 2-1,1 3 1,3 2-1,3 3 0,0 5 1,2 3-1,2 3 1,0 1-1,4 6 1,-2 3-1,120-16 0,-151 32 156,3 4 0,-3 1 0,1 1 0,0 3 0,0 3 0,-1-1-1,1 5 1,-3 1 0,1 4 0,1-1 0,-3 5 0,-2 1 0,1 0-1,57 40 1,-55-27 78,-1 2-1,-1 2 1,-2 2 0,-1 0-1,-3 4 1,-1 1-1,-2 2 1,-4 0-1,0 3 1,-3 0-1,-2 1 1,19 58 0,-11-11 295,-8 1 1,-2 0 0,-6 2-1,-4-1 1,-3 3 0,-5 0 0,-6-1-1,-2 1 1,-21 113 0,-8-22 38,-9-3 0,-7-1 0,-141 349 0,63-249-610,-12-9 0,-14-7 1,-11-4-1,-283 358 0,262-404-20,-9-9 0,-12-8 1,-6-9-1,-9-9 0,-245 160 0,313-249 12,-5-6 0,-4-7 0,-3-8 1,-272 92-1,343-142-30,-2-3 0,-2-5 0,1-6 0,0-1 1,-3-5-1,2-6 0,-1-3 0,-1-3 0,3-6 1,-107-22-1,156 19-257,-1-1-1,0-1 1,2-4 0,1-3 0,1 0 0,-1-1-1,3-3 1,0-2 0,-72-62 0,43 18-842,1-2-1,5-5 1,-85-129 0,-223-405-149</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0T14:53:13.652"/>
    </inkml:context>
    <inkml:brush xml:id="br0">
      <inkml:brushProperty name="width" value="0.2" units="cm"/>
      <inkml:brushProperty name="height" value="0.2" units="cm"/>
      <inkml:brushProperty name="color" value="#00B050"/>
    </inkml:brush>
  </inkml:definitions>
  <inkml:trace contextRef="#ctx0" brushRef="#br0">11135 8079 6553,'-13'11'150,"-1"0"1,-1 0-1,1-1 0,0-1 0,-2 1 0,-23 8 0,-105 34 600,65-24-324,32-14-151,1-1 1,0-4-1,-1 1 0,-90 3 1,-199-18 1295,263 2-1201,-93-12-237,-1-7 0,-240-64 0,254 44-498,2-7-1,4-7 1,2-5 0,3-8 0,-189-121-1,146 67-203,6-10 1,4-7-1,-195-205 0,186 147 336,8-9 1,10-5 0,-166-282 0,172 216 49,11-6 1,-154-421-1,208 437 183,12-6 0,13-2 0,-66-545 0,117 603 0,11 1 0,10-2 0,9 2 0,8 0 0,83-367 0,-68 460 0,4-1 0,92-201 0,-100 262 0,4 2 0,2 3 0,3 0 0,1 1 0,4 4 0,84-85 0,-104 118 99,0 0 0,2 2 0,1 0 0,0 3 0,0 0 0,2 0 0,0 3 0,1 0 0,0 4 0,1-1 0,-1 2 0,63-8 0,-60 13 40,1 3 0,1 2 1,-1-1-1,-1 4 0,1 0 1,-1 1-1,1 2 0,-1 3 0,-1 1 1,0-1-1,-1 3 0,31 18 1,-1 8 295,-2 0 0,0 5 1,-3 1-1,-3 2 0,-1 3 1,-4 2-1,0 3 0,42 64 1,-6 9 624,-2 5 1,103 242-1,-111-199 28,-9 5-1,71 318 1,-106-341-403,-6-1 1,-8 2 0,-6 261 0,-16-309-674,-6 0-1,-4 0 0,-4-2 0,-6 0 1,-4-1-1,-5-2 0,-5-1 1,-5-3-1,-5 0 0,-2-4 0,-6-3 1,-4-2-1,-4-1 0,-4-6 1,-152 152-1,102-134-11,-3-4 0,-6-7 0,-4-5 0,-3-5 0,-3-6 0,-211 82 0,154-85 0,-4-10 0,-3-9 0,-2-8 0,-293 30 0,322-62-290,-187-8 0,248-12-155,0-6 0,-196-43 0,239 36 198,2-4-1,1-3 1,0-3-1,2-4 0,-78-47 1,97 48 118,0-4 0,3-1 0,0-2 1,4-1-1,-1-4 0,4 1 0,-50-71 0,50 50-262,1-1 1,3-1-1,4-1 0,3-2 0,1-2 0,5 0 0,2-1 0,3-2 0,3 2 1,4-2-1,-1-139 0,13 101-112,5 0 0,5-1 0,3 3 0,7-1 0,4 2 0,3 2 0,53-118 0,-43 136 163,3 0 0,5 3 0,3 2 0,4 2 1,2 3-1,4 2 0,3 3 0,121-105 0,-126 129 400,2 2-1,1 3 1,2 1-1,3 4 0,0 4 1,2 2-1,2 4 1,0 0-1,3 6 1,-1 3-1,110-15 0,-139 29 156,3 4 0,-3 1 0,1 1 0,0 3 0,0 2 0,-1 0-1,1 4 1,-2 1 0,0 4 0,1-1 0,-3 4 0,-1 1 0,0 1-1,53 36 1,-50-25 78,-2 2-1,-1 2 1,-1 2 0,-1 0-1,-3 3 1,-1 1-1,-2 3 1,-4-1-1,1 3 1,-3 0-1,-2 1 1,17 53 0,-10-10 295,-7 1 1,-2 0 0,-5 2-1,-4-1 1,-3 3 0,-5-1 0,-5 0-1,-2 1 1,-19 103 0,-7-19 38,-9-4 0,-6 0 0,-130 321 0,58-230-610,-11-7 0,-13-7 1,-10-4-1,-260 329 0,241-371-20,-9-8 0,-10-8 1,-6-8-1,-9-8 0,-224 147 0,287-229 12,-5-6 0,-3-6 0,-3-7 1,-250 84-1,316-130-30,-3-3 0,-1-5 0,1-5 0,-1-1 1,-2-5-1,2-5 0,-1-3 0,-1-3 0,2-5 1,-97-21-1,142 18-257,0-1-1,0-1 1,1-3 0,2-3 0,0-1 0,0 0-1,2-3 1,1-2 0,-67-57 0,39 17-842,2-2-1,4-5 1,-78-118 0,-205-373-149</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0T14:55:02.366"/>
    </inkml:context>
    <inkml:brush xml:id="br0">
      <inkml:brushProperty name="width" value="0.1" units="cm"/>
      <inkml:brushProperty name="height" value="0.1" units="cm"/>
      <inkml:brushProperty name="color" value="#008C3A"/>
    </inkml:brush>
  </inkml:definitions>
  <inkml:trace contextRef="#ctx0" brushRef="#br0">0 1 9830,'2'16'372,"1"0"-1,1-1 0,0 1 1,1-1-1,1 0 1,0 0-1,1 0 1,10 15-1,12 27 536,-19-35-422,1 0 1,1 0-1,1-1 0,19 22 1,-2-3 533,-1 1 1,-2 2-1,27 56 1,-11-19 455,9 17 410,-47-85-1840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0T14:55:03.937"/>
    </inkml:context>
    <inkml:brush xml:id="br0">
      <inkml:brushProperty name="width" value="0.1" units="cm"/>
      <inkml:brushProperty name="height" value="0.1" units="cm"/>
      <inkml:brushProperty name="color" value="#008C3A"/>
    </inkml:brush>
  </inkml:definitions>
  <inkml:trace contextRef="#ctx0" brushRef="#br0">1 555 9830,'0'-4'0,"1"-1"0,-1 1 0,1 0 0,0 0 0,1 0 0,-1 0 0,1 0 0,0 0 0,0 0 0,0 0 0,6-6 0,36-41 0,-16 21 0,26-32 95,67-57 0,-63 64-65,52-40-57,-72 63 60,26-11 1271,-53 36-1078,0 1-181</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0T14:55:34.915"/>
    </inkml:context>
    <inkml:brush xml:id="br0">
      <inkml:brushProperty name="width" value="0.1" units="cm"/>
      <inkml:brushProperty name="height" value="0.1" units="cm"/>
      <inkml:brushProperty name="color" value="#008C3A"/>
    </inkml:brush>
  </inkml:definitions>
  <inkml:trace contextRef="#ctx0" brushRef="#br0">5778 1579 9830,'-28'-1'682,"0"0"0,0-2-1,0-1 1,-33-10 0,17 6 108,0 2 0,0 2 1,0 2-1,-69 4 0,17 0 492,74-1-885,0 1-1,1 1 0,0 1 0,-1 0 0,-19 8 0,-2 3 826,-54 28 1,53-21-401,-56 26 904,87-44-1673,0 1 0,0-2 0,0 0 1,-1 0-1,1-1 0,-16 0 0,-83 7-53,-7 0 0,14-8 0,-164-3 0,239-2 0,0-1 0,-53-17 0,-12-2 0,-51-16 0,98 25 0,-51-10 0,87 22-12,0 0 1,0-1 0,1 0 0,-1-1-1,1 0 1,-16-11 0,-60-47-906,81 58 803,-18-16-474,2-1-1,1 0 1,0-2 0,2 0 0,-29-48-1,37 53 191,0 0 0,1-1-1,2-1 1,0 0-1,1 0 1,1 0 0,1-1-1,1 0 1,0 0 0,1-39-1,4-475-6632,-1 529 7035,-1-1 0,0 1-1,-1-1 1,1 1-1,-2-1 1,1 1-1,-1 0 1,0 0 0,0 0-1,-1 1 1,0-1-1,-8-9 1,-5-6 397,-2 2 1,-22-20-1,34 34-222,-1 0 1,0 1-1,-1 0 0,1 0 0,-13-4 1,-10-6 431,-10-3 203,29 13-616,1 0 1,-21-12-1,15 7 165,-1 0 0,-34-12 0,8 3 352,12 7-250,-1 0 0,-1 3 0,-37-7 0,-43-12 997,78 17-995,0 1 1,-1 3-1,0 0 0,0 3 0,-51-1 1,-593 7 3308,666-3-3776,0-1 0,1 0 0,-1-1 0,-25-9 0,25 7 0,0 1 0,0 0 0,0 2 0,-22-3 0,-329 6 0,349 0 0,1 0 0,0 1 0,0 1 0,0 0 0,-26 10 0,-72 35 0,58-22 0,11-10 0,33-12 0,1-1 0,-1 2 0,-19 10 0,22-10 0,-1 1 0,1 1 0,0-1 0,1 2 0,0-1 0,0 1 0,0 0 0,1 1 0,1-1 0,-1 2 0,1-1 0,1 1 0,-9 18 0,-40 123 0,35-93 0,-29 61 0,23-77 0,18-30 0,0-1 0,-10 23 0,10-15 0,0 0 0,1 1 0,1 0 0,1 0 0,1 0 0,0 0 0,1 32 0,3-20 0,0-5 0,0 1 0,-3 0 0,0-1 0,-7 31 0,3-26 0,4-20 0,-1-1 0,0 1 0,-1-1 0,0 0 0,-5 12 0,-4 0 0,6-11 0,0 0 0,1 0 0,1 1 0,0 0 0,1 0 0,-5 19 0,8-25 0,-1-1 0,0 0 0,0-1 0,-1 1 0,1 0 0,-1-1 0,-1 1 0,-4 5 0,4-6 0,1 1 0,0-1 0,0 0 0,0 1 0,0 0 0,1-1 0,0 1 0,-2 9 0,0 23 0,3-1 0,1 1 0,5 40 0,-4-71 0,0-1 0,0 1 0,1-1 0,0 0 0,1 1 0,-1-1 0,1 0 0,0-1 0,8 11 0,42 46 0,-13-17 0,-4-3 0,-29-35 0,0-1 0,-1 2 0,1-1 0,-2 0 0,1 1 0,-1 0 0,0 1 0,-1-1 0,0 1 0,0 0 0,-1 0 0,0 0 0,3 13 0,-6-15 0,1-1 0,0 1 0,1-1 0,0 1 0,0-1 0,0 0 0,1 0 0,-1 0 0,2 0 0,-1-1 0,0 1 0,1-1 0,7 8 0,-4-7 0,0 0 0,0 0 0,0-1 0,1 0 0,0 0 0,0 0 0,1-1 0,16 5 0,25 12 0,-35-14 0,0-1 0,28 9 0,-27-11 0,-4 1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0T11:37:58.188"/>
    </inkml:context>
    <inkml:brush xml:id="br0">
      <inkml:brushProperty name="width" value="0.2" units="cm"/>
      <inkml:brushProperty name="height" value="0.2" units="cm"/>
      <inkml:brushProperty name="color" value="#D86ECC"/>
    </inkml:brush>
  </inkml:definitions>
  <inkml:trace contextRef="#ctx0" brushRef="#br0">0 0 6553,'5'1'92,"1"-1"0,-1 1 0,-1 0-1,2 1 1,-1-1 0,0 1 0,-1 0-1,2 0 1,-2 0 0,0 0 0,1 1 0,-1 0-1,0 0 1,0 0 0,1 0 0,3 7-1,8 6 263,-1 2 0,17 26-1,-16-20 162,77 92 1372,-64-81-1063,2-2-1,46 40 1,-18-19 169,5 12 262,-56-56-1228</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0T11:38:00.174"/>
    </inkml:context>
    <inkml:brush xml:id="br0">
      <inkml:brushProperty name="width" value="0.2" units="cm"/>
      <inkml:brushProperty name="height" value="0.2" units="cm"/>
      <inkml:brushProperty name="color" value="#D86ECC"/>
    </inkml:brush>
  </inkml:definitions>
  <inkml:trace contextRef="#ctx0" brushRef="#br0">0 491 6553,'2'-4'14,"0"0"1,0 1-1,1-1 0,-1 1 0,1 0 0,-1-1 0,1 1 0,0 1 0,5-5 0,-1 1 1,134-158 108,-127 146 96,1 0 0,27-25 1,14-13 317,107-63 1509,-139 98-2113,-13 12 61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0T11:38:13.550"/>
    </inkml:context>
    <inkml:brush xml:id="br0">
      <inkml:brushProperty name="width" value="0.2" units="cm"/>
      <inkml:brushProperty name="height" value="0.2" units="cm"/>
      <inkml:brushProperty name="color" value="#D86ECC"/>
    </inkml:brush>
  </inkml:definitions>
  <inkml:trace contextRef="#ctx0" brushRef="#br0">6224 0 6553,'0'11'169,"-1"-1"0,0 1-1,0-1 1,-2 0 0,1 1-1,-1-1 1,0 0 0,-1 0 0,-1-1-1,1 1 1,-1-1 0,0 0-1,-9 10 1,-3 8 263,15-22-351,-2-1 0,2 1 0,-1-1 1,1 0-1,-1 0 0,-1 0 1,0 0-1,1-1 0,-1 0 0,1 1 1,-2-1-1,1 0 0,0-1 1,-1 1-1,0-1 0,-4 3 0,-11 3 263,2 1-1,1 1 0,-22 15 0,17-11 206,-34 19-1,25-19-70,-1 0 0,0-2 0,-1-1 0,-49 9 0,33-5 171,41-12-528,0 0 1,-1-1-1,0 1 1,0-1 0,-12 1-1,-42 4 620,42-3-292,-40 0 0,-37-3 666,-98-3 894,175 0-1815,1-1 1,-26-7 0,29 6-39,0 0 0,-1 1 0,-33-2 0,31 4-156,1-1 0,-1 0 0,-25-8 0,26 6 0,-1 0 0,0 1 0,-26-1 0,26 3 0,0-1 0,1-1 0,0-1 0,-30-9 0,29 7 0,-2 1 0,2 1 0,-32-3 0,24 4 0,0-1 0,-48-13 0,44 9 0,-46-6 0,-116-16 0,115 16 0,60 9 0,-1 1 0,0 1 0,-34-1 0,2 3 0,35-1 0,1 1 0,-1 1 0,1 1 0,-1 0 0,1 1 0,-1 1 0,-15 4 0,26-4 0,2 0 0,-1 0 0,1 0 0,-1 0 0,1 1 0,0 0 0,1 0 0,-2 0 0,2 0 0,0 0 0,0 1 0,0 0 0,0-1 0,1 1 0,0 0 0,-3 10 0,-15 25 0,0-12 0,1 0 0,-16 32 0,20-20 0,-3 8 0,13-37 0,-1 0 0,2 0 0,0 1 0,1 0 0,0 0 0,0 0 0,0 20 0,4 90 0,1-52 0,-3-2 0,2 75 0,2-132 0,-1-1 0,1 1 0,5 15 0,-3-17 0,-2 1 0,-1 0 0,1 0 0,0 14 0,-2 186 0,-2-102 0,0-101 0,0-1 0,0 1 0,-1 0 0,0-1 0,0 1 0,0-1 0,-2 0 0,1 0 0,0 0 0,-1 0 0,0 0 0,-1 0 0,1-1 0,0 0 0,-10 8 0,3-4 0,-1 0 0,1 0 0,-1-1 0,-1 0 0,0-1 0,-24 10 0,14-9 0,-1-2 0,-40 5 0,17-3 0,11-3 0,1-2 0,-1-1 0,-57-4 0,12 0 0,42 2 0,-1-1 0,2 2 0,-60 8 0,57-4 0,1-2 0,-63-2 0,55-1 0,-63 6 0,23 1 0,-145-6 0,104-3 0,-1241 2 0,1355-1-15,1 0 0,-1 0 0,1-2 0,0 0 0,0 0 0,0-1 0,-14-6 0,-90-48-180,45 20 144,66 34-6,0 0 0,0-1 0,1 1 0,-1-2 0,2 1 0,-2-1 0,2 0 0,0 0 1,-1 0-1,-3-8 0,-7-13-593,-16-35 0,19 36 335,-3-6-82,9 20 213,-1 0-1,3-1 0,0 1 1,-1-1-1,2 0 0,0 0 1,1-1-1,0 1 0,0-22 1,2-13-388,-1 30 340,2 1 0,0 0 0,1 0 0,0-1 0,9-28 0,3 11-472,2 0 0,28-45 0,24-46-1065,34-51 510,-96 167 1218,0 0 0,-1 1 0,0-2 0,-1 1 0,0 0 1,-1-1-1,0 1 0,-1-1 0,0 0 0,-1 1 0,0-1 1,-3-16-1,3 22 27,-1 1 1,0 0-1,-1 0 1,1-1-1,-1 1 1,1 0 0,-2 0-1,0 0 1,1 1-1,0-1 1,-5-5-1,-42-34 508,10 10-302,32 24-199</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0T11:38:37.649"/>
    </inkml:context>
    <inkml:brush xml:id="br0">
      <inkml:brushProperty name="width" value="0.2" units="cm"/>
      <inkml:brushProperty name="height" value="0.2" units="cm"/>
      <inkml:brushProperty name="color" value="#004F8B"/>
    </inkml:brush>
  </inkml:definitions>
  <inkml:trace contextRef="#ctx0" brushRef="#br0">12026 8725 6553,'-14'12'150,"-2"0"1,1 0-1,-1-1 0,1-1 0,-2 0 0,-25 9 0,-113 38 600,69-27-324,35-15-151,1-1 1,0-4-1,0 1 0,-98 3 1,-214-20 1295,282 3-1201,-99-13-237,-1-8 0,-260-69 0,274 48-498,4-8-1,3-8 1,2-4 0,4-9 0,-204-132-1,156 73-203,8-10 1,5-9-1,-212-221 0,201 159 336,9-8 1,11-8 0,-180-303 0,186 233 49,13-7 1,-168-454-1,226 471 183,13-5 0,13-4 0,-71-588 0,126 652 0,13 1 0,9-3 0,11 3 0,9-1 0,90-395 0,-75 495 0,5 1 0,99-218 0,-107 283 0,3 1 0,4 5 0,1-1 0,2 2 0,6 3 0,89-91 0,-112 127 99,-1 1 0,3 1 0,1 0 0,1 4 0,-1 0 0,2 0 0,0 3 0,2 0 0,0 4 0,-1-1 0,1 3 0,67-10 0,-63 15 40,-1 3 0,2 2 1,-2-1-1,0 5 0,1-1 1,-1 2-1,0 1 0,0 4 0,-1 0 1,-1 1-1,-1 2 0,34 20 1,-1 8 295,-2 0 0,0 5 1,-4 2-1,-3 2 0,0 3 1,-5 2-1,0 4 0,44 68 1,-4 11 624,-4 5 1,112 260-1,-121-213 28,-8 5-1,76 343 1,-115-369-403,-6-1 1,-8 3 0,-8 283 0,-17-336-674,-5 1-1,-5 0 0,-6-2 0,-4 0 1,-6-2-1,-5-1 0,-5-2 1,-6-2-1,-4-1 0,-4-4 0,-5-4 1,-5-1-1,-4-2 0,-5-5 1,-164 162-1,111-143-11,-4-5 0,-7-7 0,-3-6 0,-4-6 0,-3-6 0,-228 89 0,166-92 0,-4-10 0,-3-11 0,-2-8 0,-318 33 0,350-68-290,-203-8 0,268-15-155,-1-4 0,-211-47 0,258 38 198,2-3-1,2-4 1,0-4-1,1-2 0,-84-53 1,106 52 118,-1-3 0,3-2 0,1-2 1,3-1-1,0-4 0,4 0 0,-54-76 0,54 54-262,1 0 1,4-2-1,3-2 0,4-1 0,1-3 0,6 1 0,1-2 0,4-1 0,3 1 1,3-2-1,1-150 0,14 109-112,4 0 0,6 0 0,3 2 0,7-1 0,6 3 0,3 1 0,56-126 0,-46 145 163,4 2 0,5 1 0,3 4 0,4 2 1,3 3-1,3 2 0,4 3 0,132-113 0,-138 139 400,3 2-1,1 3 1,2 3-1,4 2 0,-1 6 1,3 1-1,0 4 1,3 2-1,1 5 1,1 3-1,117-15 0,-149 31 156,2 3 0,-2 2 0,1 2 0,-1 1 0,0 4 0,1 0-1,-1 3 1,-2 2 0,1 4 0,0-1 0,-2 4 0,-2 2 0,0 2-1,57 37 1,-54-27 78,-1 3-1,-1 2 1,-3 2 0,0-1-1,-3 5 1,-1 0-1,-3 3 1,-3 0-1,0 3 1,-3 0-1,-2 0 1,19 58 0,-13-11 295,-6 1 1,-2 1 0,-5 1-1,-5 0 1,-3 2 0,-6 0 0,-5-1-1,-2 1 1,-20 112 0,-10-20 38,-7-5 0,-8-1 0,-139 349 0,62-250-610,-13-8 0,-13-6 1,-10-6-1,-282 356 0,261-400-20,-11-9 0,-10-9 1,-7-8-1,-8-9 0,-244 159 0,311-249 12,-5-4 0,-4-8 0,-3-7 1,-270 90-1,341-139-30,-2-4 0,-2-6 0,0-4 0,0-2 1,-2-6-1,2-4 0,-1-4 0,-1-4 0,2-4 1,-105-23-1,153 18-257,1 0-1,-1-1 1,2-3 0,2-4 0,0 0 0,0-1-1,1-2 1,3-4 0,-73-60 0,41 17-842,4-1-1,3-6 1,-85-127 0,-220-403-149</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0T14:48:48.278"/>
    </inkml:context>
    <inkml:brush xml:id="br0">
      <inkml:brushProperty name="width" value="0.1" units="cm"/>
      <inkml:brushProperty name="height" value="0.1" units="cm"/>
      <inkml:brushProperty name="color" value="#004F8B"/>
    </inkml:brush>
  </inkml:definitions>
  <inkml:trace contextRef="#ctx0" brushRef="#br0">0 0 9830,'0'0'0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0T14:48:57.381"/>
    </inkml:context>
    <inkml:brush xml:id="br0">
      <inkml:brushProperty name="width" value="0.1" units="cm"/>
      <inkml:brushProperty name="height" value="0.1" units="cm"/>
      <inkml:brushProperty name="color" value="#004F8B"/>
    </inkml:brush>
  </inkml:definitions>
  <inkml:trace contextRef="#ctx0" brushRef="#br0">0 1 9830,'0'2'70,"1"0"1,-1-1-1,1 1 0,-1 0 0,1 0 0,-1 0 1,1-1-1,0 1 0,0-1 0,0 1 1,0 0-1,0-1 0,1 0 0,-1 1 0,0-1 1,1 0-1,-1 1 0,0-1 0,4 2 1,34 17 630,-33-17-509,14 7 357,-1 2 1,-1 0 0,0 1 0,19 17-1,16 13 846,-17-14-124,-2 2 0,48 56 0,-59-62-658,-3 1-18,-12-13-550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0T14:48:59.580"/>
    </inkml:context>
    <inkml:brush xml:id="br0">
      <inkml:brushProperty name="width" value="0.1" units="cm"/>
      <inkml:brushProperty name="height" value="0.1" units="cm"/>
      <inkml:brushProperty name="color" value="#004F8B"/>
    </inkml:brush>
  </inkml:definitions>
  <inkml:trace contextRef="#ctx0" brushRef="#br0">371 0 9830,'-30'27'1385,"21"-20"-1101,1 1 1,0 0 0,-15 17 0,-13 24 1375,-1-2 1,-55 52-1,52-51-295,15-10-376,20-29-690,1-1 0,-2 0 0,-10 13 0,13-18-194,0 0-1,0 1 1,0-1 0,0 0-1,1 1 1,0 0 0,0-1-1,0 1 1,-3 8 0,2 0-60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4-10T14:50:23.835"/>
    </inkml:context>
    <inkml:brush xml:id="br0">
      <inkml:brushProperty name="width" value="0.1" units="cm"/>
      <inkml:brushProperty name="height" value="0.1" units="cm"/>
      <inkml:brushProperty name="color" value="#004F8B"/>
    </inkml:brush>
  </inkml:definitions>
  <inkml:trace contextRef="#ctx0" brushRef="#br0">0 18 9830,'3'-2'59,"-1"0"-1,1 0 0,0 1 1,0-1-1,-1 1 1,1 0-1,0-1 1,0 1-1,0 1 1,0-1-1,1 0 1,5 0-1,44 1 1158,-36 0-962,77-1 1294,102 3 2020,-150 3-2419,46 11 0,-34-6-190,-44-6-507,0 0 0,-1 0 0,26 13 0,11 4 514,-37-17-693,1 0-1,-2 1 0,1 1 0,0 0 0,-1 1 0,-1 0 0,1 1 1,-1 0-1,0 1 0,12 13 0,9 13-269,-3 2 0,-1 0 0,45 80 1,-56-87-4,3 5 0,23 58 0,23 96 0,-60-177 0,0 0 0,1-1 0,0 1 0,1-2 0,0 1 0,1-1 0,0 0 0,0-1 0,1 0 0,0 0 0,1-1 0,15 9 0,57 27 0,-43-23 0,-32-17 0,-1 0 0,1 0 0,0 1 0,-1 0 0,0 0 0,0 0 0,11 13 0,-5-3 0,1-1 0,1 0 0,0-2 0,1 1 0,30 17 0,94 41 0,-105-54 0,-4-2 0,145 65 0,-78-36 0,-67-32 0,-24-8 0,1-1 0,0 0 0,0 0 0,0-1 0,1 0 0,10 1 0,-9-2 0,0 1 0,-1 0 0,0 1 0,1-1 0,16 10 0,28 7 0,249 26 0,-142-25 0,4-5 0,-97-10 0,45-1 0,41 5 0,-6-1 0,-1 0 0,-29 0 0,-80-6 0,1 0 0,44 10 0,0 6 0,154 13 0,-175-24 0,-1 2 0,84 23 0,193 53 0,-273-69 0,93 12 0,-13-24 0,-91-4 0,57 7 0,-12 1 0,144-7 0,-105-4 0,-101 3 0,207 6 0,-196-2 0,0 2 0,0 2 0,48 16 0,-74-18-41,0-1 1,0-1 0,0-1 0,0-1-1,0-1 1,1-1 0,35-4 0,9-2-601,642-38 802,687 47 627,-740-5-774,-445-14-14,6 0 0,9 4 0,-161 5 0,-5 2 0,72-16 0,96-19 0,-170 32 0,204-43 0,-151 27 0,178-17 0,211 36 0,-275 8 0,-202-3-27,1 0 0,-1-2 0,1 0 1,-1-1-1,0-2 0,0 0 1,-1-2-1,1 0 0,-1-2 0,-1 0 1,24-14-1,14-11-393,-35 22 124,-1-2 0,-1 0 1,35-29-1,44-40-638,4-3 174,11-7 625,-73 51 395,-35 35-250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nl-NL"/>
          </a:p>
        </p:txBody>
      </p:sp>
      <p:sp>
        <p:nvSpPr>
          <p:cNvPr id="3" name="Tijdelijke aanduiding voor datum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a:lvl1pPr>
          </a:lstStyle>
          <a:p>
            <a:fld id="{7F693A79-75EE-46A5-9339-38061276205C}" type="datetimeFigureOut">
              <a:rPr lang="nl-NL" smtClean="0"/>
              <a:t>22-4-2026</a:t>
            </a:fld>
            <a:endParaRPr lang="nl-NL"/>
          </a:p>
        </p:txBody>
      </p:sp>
      <p:sp>
        <p:nvSpPr>
          <p:cNvPr id="4" name="Tijdelijke aanduiding voor dia-afbeelding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nl-NL"/>
          </a:p>
        </p:txBody>
      </p:sp>
      <p:sp>
        <p:nvSpPr>
          <p:cNvPr id="5" name="Tijdelijke aanduiding voor notities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a:lvl1pPr>
          </a:lstStyle>
          <a:p>
            <a:endParaRPr lang="nl-NL"/>
          </a:p>
        </p:txBody>
      </p:sp>
      <p:sp>
        <p:nvSpPr>
          <p:cNvPr id="7" name="Tijdelijke aanduiding voor dianummer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a:lvl1pPr>
          </a:lstStyle>
          <a:p>
            <a:fld id="{8B44F2DC-15D8-4DBF-83C9-A6CB4FC59076}" type="slidenum">
              <a:rPr lang="nl-NL" smtClean="0"/>
              <a:t>‹nr.›</a:t>
            </a:fld>
            <a:endParaRPr lang="nl-NL"/>
          </a:p>
        </p:txBody>
      </p:sp>
    </p:spTree>
    <p:extLst>
      <p:ext uri="{BB962C8B-B14F-4D97-AF65-F5344CB8AC3E}">
        <p14:creationId xmlns:p14="http://schemas.microsoft.com/office/powerpoint/2010/main" val="41946863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pPr rtl="0" fontAlgn="base"/>
            <a:r>
              <a:rPr lang="nl-NL" sz="1200" b="0" i="0" u="sng" kern="1200" dirty="0">
                <a:solidFill>
                  <a:schemeClr val="tx1"/>
                </a:solidFill>
                <a:effectLst/>
                <a:latin typeface="+mn-lt"/>
                <a:ea typeface="+mn-ea"/>
                <a:cs typeface="+mn-cs"/>
              </a:rPr>
              <a:t>1.Welkom</a:t>
            </a:r>
            <a:r>
              <a:rPr lang="nl-NL" sz="1200" b="0" i="0" kern="1200" dirty="0">
                <a:solidFill>
                  <a:schemeClr val="tx1"/>
                </a:solidFill>
                <a:effectLst/>
                <a:latin typeface="+mn-lt"/>
                <a:ea typeface="+mn-ea"/>
                <a:cs typeface="+mn-cs"/>
              </a:rPr>
              <a:t> </a:t>
            </a:r>
          </a:p>
          <a:p>
            <a:pPr rtl="0" fontAlgn="base"/>
            <a:endParaRPr lang="nl-NL" sz="1200" b="0" i="0" kern="1200" dirty="0">
              <a:solidFill>
                <a:schemeClr val="tx1"/>
              </a:solidFill>
              <a:effectLst/>
              <a:latin typeface="+mn-lt"/>
              <a:ea typeface="+mn-ea"/>
              <a:cs typeface="+mn-cs"/>
            </a:endParaRPr>
          </a:p>
          <a:p>
            <a:pPr rtl="0" fontAlgn="base"/>
            <a:r>
              <a:rPr lang="nl-NL" sz="1200" b="0" i="0" kern="1200" dirty="0">
                <a:solidFill>
                  <a:schemeClr val="tx1"/>
                </a:solidFill>
                <a:effectLst/>
                <a:latin typeface="+mn-lt"/>
                <a:ea typeface="+mn-ea"/>
                <a:cs typeface="+mn-cs"/>
              </a:rPr>
              <a:t>Heet iedereen welkom, als alle deelnemers kleine groepjes hebben gevormd rondom een (schrijf)tafeltje:</a:t>
            </a:r>
          </a:p>
          <a:p>
            <a:pPr rtl="0" fontAlgn="base"/>
            <a:endParaRPr lang="nl-NL" sz="1200" b="0" i="0" kern="1200" dirty="0">
              <a:solidFill>
                <a:schemeClr val="tx1"/>
              </a:solidFill>
              <a:effectLst/>
              <a:latin typeface="+mn-lt"/>
              <a:ea typeface="+mn-ea"/>
              <a:cs typeface="+mn-cs"/>
            </a:endParaRPr>
          </a:p>
          <a:p>
            <a:pPr rtl="0" fontAlgn="base"/>
            <a:r>
              <a:rPr lang="nl-NL" sz="1200" b="0" i="0" kern="1200" dirty="0">
                <a:solidFill>
                  <a:schemeClr val="tx1"/>
                </a:solidFill>
                <a:effectLst/>
                <a:latin typeface="+mn-lt"/>
                <a:ea typeface="+mn-ea"/>
                <a:cs typeface="+mn-cs"/>
              </a:rPr>
              <a:t>“Welkom bij deze </a:t>
            </a:r>
            <a:r>
              <a:rPr lang="nl-NL" sz="1200" b="1" i="0" kern="1200" dirty="0">
                <a:solidFill>
                  <a:schemeClr val="tx1"/>
                </a:solidFill>
                <a:effectLst/>
                <a:latin typeface="+mn-lt"/>
                <a:ea typeface="+mn-ea"/>
                <a:cs typeface="+mn-cs"/>
              </a:rPr>
              <a:t>Jaarthema </a:t>
            </a:r>
            <a:r>
              <a:rPr lang="nl-NL" sz="1200" b="1" i="0" kern="1200" dirty="0" err="1">
                <a:solidFill>
                  <a:schemeClr val="tx1"/>
                </a:solidFill>
                <a:effectLst/>
                <a:latin typeface="+mn-lt"/>
                <a:ea typeface="+mn-ea"/>
                <a:cs typeface="+mn-cs"/>
              </a:rPr>
              <a:t>SpelQuiz</a:t>
            </a:r>
            <a:r>
              <a:rPr lang="nl-NL" sz="1200" b="0" i="0" kern="1200" dirty="0">
                <a:solidFill>
                  <a:schemeClr val="tx1"/>
                </a:solidFill>
                <a:effectLst/>
                <a:latin typeface="+mn-lt"/>
                <a:ea typeface="+mn-ea"/>
                <a:cs typeface="+mn-cs"/>
              </a:rPr>
              <a:t>! </a:t>
            </a:r>
          </a:p>
          <a:p>
            <a:pPr rtl="0" fontAlgn="base"/>
            <a:endParaRPr lang="nl-NL" sz="1200" b="0" i="0" kern="1200" dirty="0">
              <a:solidFill>
                <a:schemeClr val="tx1"/>
              </a:solidFill>
              <a:effectLst/>
              <a:latin typeface="+mn-lt"/>
              <a:ea typeface="+mn-ea"/>
              <a:cs typeface="+mn-cs"/>
            </a:endParaRPr>
          </a:p>
          <a:p>
            <a:pPr rtl="0" fontAlgn="base"/>
            <a:r>
              <a:rPr lang="nl-NL" sz="1200" b="0" i="0" kern="1200" dirty="0">
                <a:solidFill>
                  <a:schemeClr val="tx1"/>
                </a:solidFill>
                <a:effectLst/>
                <a:latin typeface="+mn-lt"/>
                <a:ea typeface="+mn-ea"/>
                <a:cs typeface="+mn-cs"/>
              </a:rPr>
              <a:t>Het Jaarthema 2026-2027 van de protestantse kerk is: </a:t>
            </a:r>
            <a:r>
              <a:rPr lang="nl-NL" sz="1200" b="0" i="1" kern="1200" dirty="0">
                <a:solidFill>
                  <a:schemeClr val="tx1"/>
                </a:solidFill>
                <a:effectLst/>
                <a:latin typeface="+mn-lt"/>
                <a:ea typeface="+mn-ea"/>
                <a:cs typeface="+mn-cs"/>
              </a:rPr>
              <a:t>‘Beweeg mee! Kerk-zijn in het krachtenveld van Christus’</a:t>
            </a:r>
            <a:r>
              <a:rPr lang="nl-NL" sz="1200" b="0" i="0" kern="1200" dirty="0">
                <a:solidFill>
                  <a:schemeClr val="tx1"/>
                </a:solidFill>
                <a:effectLst/>
                <a:latin typeface="+mn-lt"/>
                <a:ea typeface="+mn-ea"/>
                <a:cs typeface="+mn-cs"/>
              </a:rPr>
              <a:t>. Door het spelen van deze spelquiz ontdek je wat u en jij al weet over dit thema én doe je samen nieuwe ontdekkingen.”</a:t>
            </a:r>
          </a:p>
          <a:p>
            <a:endParaRPr lang="nl-NL" dirty="0"/>
          </a:p>
        </p:txBody>
      </p:sp>
      <p:sp>
        <p:nvSpPr>
          <p:cNvPr id="4" name="Tijdelijke aanduiding voor dianummer 3"/>
          <p:cNvSpPr>
            <a:spLocks noGrp="1"/>
          </p:cNvSpPr>
          <p:nvPr>
            <p:ph type="sldNum" sz="quarter" idx="5"/>
          </p:nvPr>
        </p:nvSpPr>
        <p:spPr/>
        <p:txBody>
          <a:bodyPr/>
          <a:lstStyle/>
          <a:p>
            <a:fld id="{8B44F2DC-15D8-4DBF-83C9-A6CB4FC59076}" type="slidenum">
              <a:rPr lang="nl-NL" smtClean="0"/>
              <a:t>1</a:t>
            </a:fld>
            <a:endParaRPr lang="nl-NL"/>
          </a:p>
        </p:txBody>
      </p:sp>
    </p:spTree>
    <p:extLst>
      <p:ext uri="{BB962C8B-B14F-4D97-AF65-F5344CB8AC3E}">
        <p14:creationId xmlns:p14="http://schemas.microsoft.com/office/powerpoint/2010/main" val="269059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5577DB-2DF4-8CED-0899-1EDFCEF8802F}"/>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91E8CC7B-6978-4827-8C31-D2C34C3A8CF2}"/>
              </a:ext>
            </a:extLst>
          </p:cNvPr>
          <p:cNvSpPr>
            <a:spLocks noGrp="1" noRot="1" noChangeAspect="1"/>
          </p:cNvSpPr>
          <p:nvPr>
            <p:ph type="sldImg"/>
          </p:nvPr>
        </p:nvSpPr>
        <p:spPr/>
        <p:txBody>
          <a:bodyPr/>
          <a:lstStyle/>
          <a:p>
            <a:endParaRPr lang="nl-NL"/>
          </a:p>
        </p:txBody>
      </p:sp>
      <p:sp>
        <p:nvSpPr>
          <p:cNvPr id="3" name="Tijdelijke aanduiding voor notities 2">
            <a:extLst>
              <a:ext uri="{FF2B5EF4-FFF2-40B4-BE49-F238E27FC236}">
                <a16:creationId xmlns:a16="http://schemas.microsoft.com/office/drawing/2014/main" id="{6E7218FD-3FE7-1A8E-8D8B-3A44049AD001}"/>
              </a:ext>
            </a:extLst>
          </p:cNvPr>
          <p:cNvSpPr>
            <a:spLocks noGrp="1"/>
          </p:cNvSpPr>
          <p:nvPr>
            <p:ph type="body" idx="1"/>
          </p:nvPr>
        </p:nvSpPr>
        <p:spPr/>
        <p:txBody>
          <a:bodyPr/>
          <a:lstStyle/>
          <a:p>
            <a:pPr rtl="0" fontAlgn="base"/>
            <a:r>
              <a:rPr lang="nl-NL" sz="1200" b="0" i="0" u="sng" kern="1200" dirty="0">
                <a:solidFill>
                  <a:schemeClr val="tx1"/>
                </a:solidFill>
                <a:effectLst/>
                <a:latin typeface="+mn-lt"/>
                <a:ea typeface="+mn-ea"/>
                <a:cs typeface="+mn-cs"/>
              </a:rPr>
              <a:t>Antwoord vraag 3</a:t>
            </a:r>
          </a:p>
          <a:p>
            <a:pPr rtl="0" fontAlgn="base"/>
            <a:endParaRPr lang="nl-NL" sz="1200" b="0" i="0" u="sng" kern="1200" dirty="0">
              <a:solidFill>
                <a:schemeClr val="tx1"/>
              </a:solidFill>
              <a:effectLst/>
              <a:latin typeface="+mn-lt"/>
              <a:ea typeface="+mn-ea"/>
              <a:cs typeface="+mn-cs"/>
            </a:endParaRPr>
          </a:p>
          <a:p>
            <a:pPr rtl="0" fontAlgn="base"/>
            <a:r>
              <a:rPr lang="nl-NL" sz="1200" b="0" i="0" kern="1200" dirty="0">
                <a:solidFill>
                  <a:schemeClr val="tx1"/>
                </a:solidFill>
                <a:effectLst/>
                <a:latin typeface="+mn-lt"/>
                <a:ea typeface="+mn-ea"/>
                <a:cs typeface="+mn-cs"/>
              </a:rPr>
              <a:t>1 = B   </a:t>
            </a:r>
          </a:p>
          <a:p>
            <a:pPr rtl="0" fontAlgn="base"/>
            <a:r>
              <a:rPr lang="nl-NL" sz="1200" b="0" i="0" kern="1200" dirty="0">
                <a:solidFill>
                  <a:schemeClr val="tx1"/>
                </a:solidFill>
                <a:effectLst/>
                <a:latin typeface="+mn-lt"/>
                <a:ea typeface="+mn-ea"/>
                <a:cs typeface="+mn-cs"/>
              </a:rPr>
              <a:t>2 = D</a:t>
            </a:r>
          </a:p>
          <a:p>
            <a:pPr rtl="0" fontAlgn="base"/>
            <a:r>
              <a:rPr lang="nl-NL" sz="1200" b="0" i="0" kern="1200" dirty="0">
                <a:solidFill>
                  <a:schemeClr val="tx1"/>
                </a:solidFill>
                <a:effectLst/>
                <a:latin typeface="+mn-lt"/>
                <a:ea typeface="+mn-ea"/>
                <a:cs typeface="+mn-cs"/>
              </a:rPr>
              <a:t>3 = C </a:t>
            </a:r>
          </a:p>
          <a:p>
            <a:pPr rtl="0" fontAlgn="base"/>
            <a:r>
              <a:rPr lang="nl-NL" sz="1200" b="0" i="0" kern="1200" dirty="0">
                <a:solidFill>
                  <a:schemeClr val="tx1"/>
                </a:solidFill>
                <a:effectLst/>
                <a:latin typeface="+mn-lt"/>
                <a:ea typeface="+mn-ea"/>
                <a:cs typeface="+mn-cs"/>
              </a:rPr>
              <a:t> </a:t>
            </a:r>
          </a:p>
          <a:p>
            <a:pPr rtl="0" fontAlgn="base"/>
            <a:r>
              <a:rPr lang="nl-NL" sz="1200" b="0" i="1" kern="1200" dirty="0">
                <a:solidFill>
                  <a:schemeClr val="tx1"/>
                </a:solidFill>
                <a:effectLst/>
                <a:latin typeface="+mn-lt"/>
                <a:ea typeface="+mn-ea"/>
                <a:cs typeface="+mn-cs"/>
              </a:rPr>
              <a:t>Lees de toelichting voor</a:t>
            </a:r>
            <a:r>
              <a:rPr lang="nl-NL" sz="1200" b="0" i="0" kern="1200" dirty="0">
                <a:solidFill>
                  <a:schemeClr val="tx1"/>
                </a:solidFill>
                <a:effectLst/>
                <a:latin typeface="+mn-lt"/>
                <a:ea typeface="+mn-ea"/>
                <a:cs typeface="+mn-cs"/>
              </a:rPr>
              <a:t>: In Bijbelgedeelte A (1 Korintiërs) gaat het wel over het lichaam ván Christus, maar niet expliciet over de verbinding van het lichaam met Christus het hoofd</a:t>
            </a:r>
          </a:p>
          <a:p>
            <a:endParaRPr lang="nl-NL" dirty="0"/>
          </a:p>
        </p:txBody>
      </p:sp>
      <p:sp>
        <p:nvSpPr>
          <p:cNvPr id="4" name="Tijdelijke aanduiding voor dianummer 3">
            <a:extLst>
              <a:ext uri="{FF2B5EF4-FFF2-40B4-BE49-F238E27FC236}">
                <a16:creationId xmlns:a16="http://schemas.microsoft.com/office/drawing/2014/main" id="{9FF27296-64F7-31FD-8CBF-1A0F50E295C2}"/>
              </a:ext>
            </a:extLst>
          </p:cNvPr>
          <p:cNvSpPr>
            <a:spLocks noGrp="1"/>
          </p:cNvSpPr>
          <p:nvPr>
            <p:ph type="sldNum" sz="quarter" idx="5"/>
          </p:nvPr>
        </p:nvSpPr>
        <p:spPr/>
        <p:txBody>
          <a:bodyPr/>
          <a:lstStyle/>
          <a:p>
            <a:pPr defTabSz="990752">
              <a:defRPr/>
            </a:pPr>
            <a:fld id="{8B44F2DC-15D8-4DBF-83C9-A6CB4FC59076}" type="slidenum">
              <a:rPr lang="nl-NL">
                <a:solidFill>
                  <a:prstClr val="black"/>
                </a:solidFill>
                <a:latin typeface="Aptos" panose="02110004020202020204"/>
              </a:rPr>
              <a:pPr defTabSz="990752">
                <a:defRPr/>
              </a:pPr>
              <a:t>10</a:t>
            </a:fld>
            <a:endParaRPr lang="nl-NL">
              <a:solidFill>
                <a:prstClr val="black"/>
              </a:solidFill>
              <a:latin typeface="Aptos" panose="02110004020202020204"/>
            </a:endParaRPr>
          </a:p>
        </p:txBody>
      </p:sp>
    </p:spTree>
    <p:extLst>
      <p:ext uri="{BB962C8B-B14F-4D97-AF65-F5344CB8AC3E}">
        <p14:creationId xmlns:p14="http://schemas.microsoft.com/office/powerpoint/2010/main" val="28645874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pPr rtl="0" fontAlgn="base"/>
            <a:r>
              <a:rPr lang="nl-NL" sz="1200" b="1" i="0" kern="1200">
                <a:solidFill>
                  <a:schemeClr val="tx1"/>
                </a:solidFill>
                <a:effectLst/>
                <a:latin typeface="+mn-lt"/>
                <a:ea typeface="+mn-ea"/>
                <a:cs typeface="+mn-cs"/>
              </a:rPr>
              <a:t>VRAAG 4 – Neem! Brood om te leven</a:t>
            </a:r>
            <a:r>
              <a:rPr lang="nl-NL" sz="1200" b="0" i="0" kern="1200">
                <a:solidFill>
                  <a:schemeClr val="tx1"/>
                </a:solidFill>
                <a:effectLst/>
                <a:latin typeface="+mn-lt"/>
                <a:ea typeface="+mn-ea"/>
                <a:cs typeface="+mn-cs"/>
              </a:rPr>
              <a:t> </a:t>
            </a:r>
          </a:p>
          <a:p>
            <a:pPr rtl="0" fontAlgn="base"/>
            <a:r>
              <a:rPr lang="nl-NL" sz="1200" b="0" i="0" kern="1200">
                <a:solidFill>
                  <a:schemeClr val="tx1"/>
                </a:solidFill>
                <a:effectLst/>
                <a:latin typeface="+mn-lt"/>
                <a:ea typeface="+mn-ea"/>
                <a:cs typeface="+mn-cs"/>
              </a:rPr>
              <a:t> </a:t>
            </a:r>
          </a:p>
          <a:p>
            <a:pPr rtl="0" fontAlgn="base"/>
            <a:r>
              <a:rPr lang="nl-NL" sz="1200" b="0" i="1" kern="1200">
                <a:solidFill>
                  <a:schemeClr val="tx1"/>
                </a:solidFill>
                <a:effectLst/>
                <a:latin typeface="+mn-lt"/>
                <a:ea typeface="+mn-ea"/>
                <a:cs typeface="+mn-cs"/>
              </a:rPr>
              <a:t>Lees voor: </a:t>
            </a:r>
            <a:r>
              <a:rPr lang="nl-NL" sz="1200" b="0" i="0" kern="1200">
                <a:solidFill>
                  <a:schemeClr val="tx1"/>
                </a:solidFill>
                <a:effectLst/>
                <a:latin typeface="+mn-lt"/>
                <a:ea typeface="+mn-ea"/>
                <a:cs typeface="+mn-cs"/>
              </a:rPr>
              <a:t> De viering van het avondmaal is één van de heilige momenten van het geloof. Aan de tafel van Jezus Christus worden we één gemaakt met Hem.  </a:t>
            </a:r>
          </a:p>
          <a:p>
            <a:pPr rtl="0" fontAlgn="base"/>
            <a:r>
              <a:rPr lang="nl-NL" sz="1200" b="0" i="0" kern="1200">
                <a:solidFill>
                  <a:schemeClr val="tx1"/>
                </a:solidFill>
                <a:effectLst/>
                <a:latin typeface="+mn-lt"/>
                <a:ea typeface="+mn-ea"/>
                <a:cs typeface="+mn-cs"/>
              </a:rPr>
              <a:t>Deze vraag gaat over het laatste avondmaal dat Jezus viert met zijn leerlingen. Het brood dat klaar ligt op tafel bij deze maaltijd blijft niet onaangeroerd. Het wordt in beweging gebracht door Jezus.  </a:t>
            </a:r>
          </a:p>
          <a:p>
            <a:pPr rtl="0" fontAlgn="base"/>
            <a:r>
              <a:rPr lang="nl-NL" sz="1200" b="0" i="0" kern="1200">
                <a:solidFill>
                  <a:schemeClr val="tx1"/>
                </a:solidFill>
                <a:effectLst/>
                <a:latin typeface="+mn-lt"/>
                <a:ea typeface="+mn-ea"/>
                <a:cs typeface="+mn-cs"/>
              </a:rPr>
              <a:t> </a:t>
            </a:r>
          </a:p>
          <a:p>
            <a:pPr rtl="0" fontAlgn="base"/>
            <a:r>
              <a:rPr lang="nl-NL" sz="1200" b="0" i="0" u="sng" kern="1200">
                <a:solidFill>
                  <a:schemeClr val="tx1"/>
                </a:solidFill>
                <a:effectLst/>
                <a:latin typeface="+mn-lt"/>
                <a:ea typeface="+mn-ea"/>
                <a:cs typeface="+mn-cs"/>
              </a:rPr>
              <a:t>Vraag</a:t>
            </a:r>
            <a:r>
              <a:rPr lang="nl-NL" sz="1200" b="0" i="0" kern="1200">
                <a:solidFill>
                  <a:schemeClr val="tx1"/>
                </a:solidFill>
                <a:effectLst/>
                <a:latin typeface="+mn-lt"/>
                <a:ea typeface="+mn-ea"/>
                <a:cs typeface="+mn-cs"/>
              </a:rPr>
              <a:t>:  Welke handelingen van Jezus brengen het brood in beweging, zoals beschreven in de evangeliën?   </a:t>
            </a:r>
          </a:p>
          <a:p>
            <a:pPr rtl="0" fontAlgn="base"/>
            <a:r>
              <a:rPr lang="nl-NL" sz="1200" b="0" i="0" kern="1200">
                <a:solidFill>
                  <a:schemeClr val="tx1"/>
                </a:solidFill>
                <a:effectLst/>
                <a:latin typeface="+mn-lt"/>
                <a:ea typeface="+mn-ea"/>
                <a:cs typeface="+mn-cs"/>
              </a:rPr>
              <a:t> </a:t>
            </a:r>
          </a:p>
          <a:p>
            <a:pPr rtl="0" fontAlgn="base"/>
            <a:r>
              <a:rPr lang="nl-NL" sz="1200" b="0" i="0" kern="1200">
                <a:solidFill>
                  <a:schemeClr val="tx1"/>
                </a:solidFill>
                <a:effectLst/>
                <a:latin typeface="+mn-lt"/>
                <a:ea typeface="+mn-ea"/>
                <a:cs typeface="+mn-cs"/>
              </a:rPr>
              <a:t>A. Jezus kneed, bakt, breekt en eet het brood   </a:t>
            </a:r>
          </a:p>
          <a:p>
            <a:pPr rtl="0" fontAlgn="base"/>
            <a:r>
              <a:rPr lang="nl-NL" sz="1200" b="0" i="0" u="sng" kern="1200">
                <a:solidFill>
                  <a:schemeClr val="tx1"/>
                </a:solidFill>
                <a:effectLst/>
                <a:latin typeface="+mn-lt"/>
                <a:ea typeface="+mn-ea"/>
                <a:cs typeface="+mn-cs"/>
              </a:rPr>
              <a:t>B. Jezus neemt, zegent, breekt en deelt het brood</a:t>
            </a:r>
            <a:r>
              <a:rPr lang="nl-NL" sz="1200" b="0" i="0" kern="1200">
                <a:solidFill>
                  <a:schemeClr val="tx1"/>
                </a:solidFill>
                <a:effectLst/>
                <a:latin typeface="+mn-lt"/>
                <a:ea typeface="+mn-ea"/>
                <a:cs typeface="+mn-cs"/>
              </a:rPr>
              <a:t> </a:t>
            </a:r>
          </a:p>
          <a:p>
            <a:pPr rtl="0" fontAlgn="base"/>
            <a:r>
              <a:rPr lang="nl-NL" sz="1200" b="0" i="0" kern="1200">
                <a:solidFill>
                  <a:schemeClr val="tx1"/>
                </a:solidFill>
                <a:effectLst/>
                <a:latin typeface="+mn-lt"/>
                <a:ea typeface="+mn-ea"/>
                <a:cs typeface="+mn-cs"/>
              </a:rPr>
              <a:t>C. Jezus neemt, snijdt, proeft en deelt het brood </a:t>
            </a:r>
          </a:p>
          <a:p>
            <a:pPr rtl="0" fontAlgn="base"/>
            <a:r>
              <a:rPr lang="nl-NL" sz="1200" b="0" i="0" kern="1200">
                <a:solidFill>
                  <a:schemeClr val="tx1"/>
                </a:solidFill>
                <a:effectLst/>
                <a:latin typeface="+mn-lt"/>
                <a:ea typeface="+mn-ea"/>
                <a:cs typeface="+mn-cs"/>
              </a:rPr>
              <a:t>D. Jezus breekt, zegent, deelt en eet het brood </a:t>
            </a:r>
          </a:p>
          <a:p>
            <a:endParaRPr lang="nl-NL"/>
          </a:p>
        </p:txBody>
      </p:sp>
      <p:sp>
        <p:nvSpPr>
          <p:cNvPr id="4" name="Tijdelijke aanduiding voor dianummer 3"/>
          <p:cNvSpPr>
            <a:spLocks noGrp="1"/>
          </p:cNvSpPr>
          <p:nvPr>
            <p:ph type="sldNum" sz="quarter" idx="5"/>
          </p:nvPr>
        </p:nvSpPr>
        <p:spPr/>
        <p:txBody>
          <a:bodyPr/>
          <a:lstStyle/>
          <a:p>
            <a:fld id="{8B44F2DC-15D8-4DBF-83C9-A6CB4FC59076}" type="slidenum">
              <a:rPr lang="nl-NL" smtClean="0"/>
              <a:t>11</a:t>
            </a:fld>
            <a:endParaRPr lang="nl-NL"/>
          </a:p>
        </p:txBody>
      </p:sp>
    </p:spTree>
    <p:extLst>
      <p:ext uri="{BB962C8B-B14F-4D97-AF65-F5344CB8AC3E}">
        <p14:creationId xmlns:p14="http://schemas.microsoft.com/office/powerpoint/2010/main" val="41390200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pPr rtl="0" fontAlgn="base"/>
            <a:r>
              <a:rPr lang="nl-NL" sz="1200" b="0" i="0" u="sng" kern="1200" dirty="0">
                <a:solidFill>
                  <a:schemeClr val="tx1"/>
                </a:solidFill>
                <a:effectLst/>
                <a:latin typeface="+mn-lt"/>
                <a:ea typeface="+mn-ea"/>
                <a:cs typeface="+mn-cs"/>
              </a:rPr>
              <a:t>Antwoord vraag 4</a:t>
            </a:r>
          </a:p>
          <a:p>
            <a:pPr rtl="0" fontAlgn="base"/>
            <a:endParaRPr lang="nl-NL" sz="1200" b="0" i="0" u="sng" kern="1200" dirty="0">
              <a:solidFill>
                <a:schemeClr val="tx1"/>
              </a:solidFill>
              <a:effectLst/>
              <a:latin typeface="+mn-lt"/>
              <a:ea typeface="+mn-ea"/>
              <a:cs typeface="+mn-cs"/>
            </a:endParaRPr>
          </a:p>
          <a:p>
            <a:pPr rtl="0" fontAlgn="base"/>
            <a:r>
              <a:rPr lang="nl-NL" sz="1200" b="0" i="0" u="none" kern="1200" dirty="0">
                <a:solidFill>
                  <a:schemeClr val="tx1"/>
                </a:solidFill>
                <a:effectLst/>
                <a:latin typeface="+mn-lt"/>
                <a:ea typeface="+mn-ea"/>
                <a:cs typeface="+mn-cs"/>
              </a:rPr>
              <a:t>Antwoord B </a:t>
            </a:r>
            <a:r>
              <a:rPr lang="nl-NL" sz="1200" b="0" i="0" kern="1200" dirty="0">
                <a:solidFill>
                  <a:schemeClr val="tx1"/>
                </a:solidFill>
                <a:effectLst/>
                <a:latin typeface="+mn-lt"/>
                <a:ea typeface="+mn-ea"/>
                <a:cs typeface="+mn-cs"/>
              </a:rPr>
              <a:t>is juist </a:t>
            </a:r>
          </a:p>
          <a:p>
            <a:pPr rtl="0" fontAlgn="base"/>
            <a:r>
              <a:rPr lang="nl-NL" sz="1200" b="0" i="0" kern="1200" dirty="0">
                <a:solidFill>
                  <a:schemeClr val="tx1"/>
                </a:solidFill>
                <a:effectLst/>
                <a:latin typeface="+mn-lt"/>
                <a:ea typeface="+mn-ea"/>
                <a:cs typeface="+mn-cs"/>
              </a:rPr>
              <a:t> </a:t>
            </a:r>
          </a:p>
          <a:p>
            <a:pPr rtl="0" fontAlgn="base"/>
            <a:r>
              <a:rPr lang="nl-NL" sz="1200" b="0" i="1" kern="1200" dirty="0">
                <a:solidFill>
                  <a:schemeClr val="tx1"/>
                </a:solidFill>
                <a:effectLst/>
                <a:latin typeface="+mn-lt"/>
                <a:ea typeface="+mn-ea"/>
                <a:cs typeface="+mn-cs"/>
              </a:rPr>
              <a:t>Lees toelichting</a:t>
            </a:r>
            <a:r>
              <a:rPr lang="nl-NL" sz="1200" b="0" i="0" kern="1200" dirty="0">
                <a:solidFill>
                  <a:schemeClr val="tx1"/>
                </a:solidFill>
                <a:effectLst/>
                <a:latin typeface="+mn-lt"/>
                <a:ea typeface="+mn-ea"/>
                <a:cs typeface="+mn-cs"/>
              </a:rPr>
              <a:t> voor:  Jezus neemt, zegent, breekt en deelt het brood. Precies dezelfde handelingen als bij het wonder van de 5 broden en 2 vissen. En bij het delen van het brood, klinken de bijzondere woorden: </a:t>
            </a:r>
            <a:r>
              <a:rPr lang="nl-NL" sz="1200" b="0" i="1" kern="1200" dirty="0">
                <a:solidFill>
                  <a:schemeClr val="tx1"/>
                </a:solidFill>
                <a:effectLst/>
                <a:latin typeface="+mn-lt"/>
                <a:ea typeface="+mn-ea"/>
                <a:cs typeface="+mn-cs"/>
              </a:rPr>
              <a:t>‘Neem, eet, dit is mijn lichaam.’</a:t>
            </a:r>
            <a:r>
              <a:rPr lang="nl-NL" sz="1200" b="0" i="0" kern="1200" dirty="0">
                <a:solidFill>
                  <a:schemeClr val="tx1"/>
                </a:solidFill>
                <a:effectLst/>
                <a:latin typeface="+mn-lt"/>
                <a:ea typeface="+mn-ea"/>
                <a:cs typeface="+mn-cs"/>
              </a:rPr>
              <a:t> Aan Zijn tafel worden we één gemaakt met Hem</a:t>
            </a:r>
          </a:p>
          <a:p>
            <a:endParaRPr lang="nl-NL" dirty="0"/>
          </a:p>
        </p:txBody>
      </p:sp>
      <p:sp>
        <p:nvSpPr>
          <p:cNvPr id="4" name="Tijdelijke aanduiding voor dianummer 3"/>
          <p:cNvSpPr>
            <a:spLocks noGrp="1"/>
          </p:cNvSpPr>
          <p:nvPr>
            <p:ph type="sldNum" sz="quarter" idx="5"/>
          </p:nvPr>
        </p:nvSpPr>
        <p:spPr/>
        <p:txBody>
          <a:bodyPr/>
          <a:lstStyle/>
          <a:p>
            <a:fld id="{8B44F2DC-15D8-4DBF-83C9-A6CB4FC59076}" type="slidenum">
              <a:rPr lang="nl-NL" smtClean="0"/>
              <a:t>12</a:t>
            </a:fld>
            <a:endParaRPr lang="nl-NL"/>
          </a:p>
        </p:txBody>
      </p:sp>
    </p:spTree>
    <p:extLst>
      <p:ext uri="{BB962C8B-B14F-4D97-AF65-F5344CB8AC3E}">
        <p14:creationId xmlns:p14="http://schemas.microsoft.com/office/powerpoint/2010/main" val="15204029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pPr rtl="0" fontAlgn="base"/>
            <a:r>
              <a:rPr lang="nl-NL" sz="1200" b="1" i="0" kern="1200" dirty="0">
                <a:solidFill>
                  <a:schemeClr val="tx1"/>
                </a:solidFill>
                <a:effectLst/>
                <a:latin typeface="+mn-lt"/>
                <a:ea typeface="+mn-ea"/>
                <a:cs typeface="+mn-cs"/>
              </a:rPr>
              <a:t>VRAAG 5 – Dagelijkse voeding</a:t>
            </a:r>
            <a:r>
              <a:rPr lang="nl-NL" sz="1200" b="0" i="0" kern="1200" dirty="0">
                <a:solidFill>
                  <a:schemeClr val="tx1"/>
                </a:solidFill>
                <a:effectLst/>
                <a:latin typeface="+mn-lt"/>
                <a:ea typeface="+mn-ea"/>
                <a:cs typeface="+mn-cs"/>
              </a:rPr>
              <a:t> </a:t>
            </a:r>
          </a:p>
          <a:p>
            <a:pPr rtl="0" fontAlgn="base"/>
            <a:r>
              <a:rPr lang="nl-NL" sz="1200" b="0" i="0" kern="1200" dirty="0">
                <a:solidFill>
                  <a:schemeClr val="tx1"/>
                </a:solidFill>
                <a:effectLst/>
                <a:latin typeface="+mn-lt"/>
                <a:ea typeface="+mn-ea"/>
                <a:cs typeface="+mn-cs"/>
              </a:rPr>
              <a:t> </a:t>
            </a:r>
          </a:p>
          <a:p>
            <a:pPr rtl="0" fontAlgn="base"/>
            <a:r>
              <a:rPr lang="nl-NL" sz="1200" b="0" i="1" kern="1200" dirty="0">
                <a:solidFill>
                  <a:schemeClr val="tx1"/>
                </a:solidFill>
                <a:effectLst/>
                <a:latin typeface="+mn-lt"/>
                <a:ea typeface="+mn-ea"/>
                <a:cs typeface="+mn-cs"/>
              </a:rPr>
              <a:t>Lees voor: </a:t>
            </a:r>
            <a:r>
              <a:rPr lang="nl-NL" sz="1200" b="0" i="0" kern="1200" dirty="0">
                <a:solidFill>
                  <a:schemeClr val="tx1"/>
                </a:solidFill>
                <a:effectLst/>
                <a:latin typeface="+mn-lt"/>
                <a:ea typeface="+mn-ea"/>
                <a:cs typeface="+mn-cs"/>
              </a:rPr>
              <a:t> Mogen leven in verbinding met Christus vraagt om dagelijkse en wekelijkse oefening. Dit doen we als kerk door te bidden en te zingen, door het vieren van doop en avondmaal en door de Bijbel te openen. Vanuit die bronnen kunnen we een beweeglijke kerk zijn.</a:t>
            </a:r>
          </a:p>
          <a:p>
            <a:pPr rtl="0" fontAlgn="base"/>
            <a:r>
              <a:rPr lang="nl-NL" sz="1200" b="0" i="0" kern="1200" dirty="0">
                <a:solidFill>
                  <a:schemeClr val="tx1"/>
                </a:solidFill>
                <a:effectLst/>
                <a:latin typeface="+mn-lt"/>
                <a:ea typeface="+mn-ea"/>
                <a:cs typeface="+mn-cs"/>
              </a:rPr>
              <a:t> </a:t>
            </a:r>
          </a:p>
          <a:p>
            <a:pPr rtl="0" fontAlgn="base"/>
            <a:r>
              <a:rPr lang="nl-NL" sz="1200" b="0" i="0" u="sng" kern="1200" dirty="0">
                <a:solidFill>
                  <a:schemeClr val="tx1"/>
                </a:solidFill>
                <a:effectLst/>
                <a:latin typeface="+mn-lt"/>
                <a:ea typeface="+mn-ea"/>
                <a:cs typeface="+mn-cs"/>
              </a:rPr>
              <a:t>De volgende vraag gaat over het openen van die Bijbel om erin te lezen</a:t>
            </a:r>
            <a:r>
              <a:rPr lang="nl-NL" sz="1200" b="0" i="0" kern="1200" dirty="0">
                <a:solidFill>
                  <a:schemeClr val="tx1"/>
                </a:solidFill>
                <a:effectLst/>
                <a:latin typeface="+mn-lt"/>
                <a:ea typeface="+mn-ea"/>
                <a:cs typeface="+mn-cs"/>
              </a:rPr>
              <a:t>. Het NBG, het Nederlands-Vlaams Bijbel Genootschap, doet regelmatig onderzoek naar of, wanneer, hoe en waarom de Bijbel open gaat en wat voor impact dat heeft op de lezers. Uit de laatste gegevens blijkt dat </a:t>
            </a:r>
            <a:r>
              <a:rPr lang="nl-NL" sz="1200" b="0" i="1" kern="1200" dirty="0">
                <a:solidFill>
                  <a:schemeClr val="tx1"/>
                </a:solidFill>
                <a:effectLst/>
                <a:latin typeface="+mn-lt"/>
                <a:ea typeface="+mn-ea"/>
                <a:cs typeface="+mn-cs"/>
              </a:rPr>
              <a:t>‘van de christenen die de Bijbel relevant vinden (dat is ongeveer driekwart van de christenen), 33% dagelijks of minimaal één keer per week in de Bijbel leest.’ </a:t>
            </a:r>
            <a:r>
              <a:rPr lang="nl-NL" sz="1200" b="0" i="0" kern="1200" dirty="0">
                <a:solidFill>
                  <a:schemeClr val="tx1"/>
                </a:solidFill>
                <a:effectLst/>
                <a:latin typeface="+mn-lt"/>
                <a:ea typeface="+mn-ea"/>
                <a:cs typeface="+mn-cs"/>
              </a:rPr>
              <a:t> </a:t>
            </a:r>
          </a:p>
          <a:p>
            <a:pPr rtl="0" fontAlgn="base"/>
            <a:endParaRPr lang="nl-NL" sz="1200" b="0" i="0" u="sng" kern="1200" dirty="0">
              <a:solidFill>
                <a:schemeClr val="tx1"/>
              </a:solidFill>
              <a:effectLst/>
              <a:latin typeface="+mn-lt"/>
              <a:ea typeface="+mn-ea"/>
              <a:cs typeface="+mn-cs"/>
            </a:endParaRPr>
          </a:p>
          <a:p>
            <a:pPr rtl="0" fontAlgn="base">
              <a:lnSpc>
                <a:spcPct val="100000"/>
              </a:lnSpc>
            </a:pPr>
            <a:r>
              <a:rPr lang="nl-NL" sz="1200" b="0" i="0" u="sng" kern="1200" dirty="0">
                <a:solidFill>
                  <a:schemeClr val="tx1"/>
                </a:solidFill>
                <a:effectLst/>
                <a:latin typeface="+mn-lt"/>
                <a:ea typeface="+mn-ea"/>
                <a:cs typeface="+mn-cs"/>
              </a:rPr>
              <a:t>Vraag:</a:t>
            </a:r>
            <a:r>
              <a:rPr lang="nl-NL" sz="1200" b="0" i="0" kern="1200" dirty="0">
                <a:solidFill>
                  <a:schemeClr val="tx1"/>
                </a:solidFill>
                <a:effectLst/>
                <a:latin typeface="+mn-lt"/>
                <a:ea typeface="+mn-ea"/>
                <a:cs typeface="+mn-cs"/>
              </a:rPr>
              <a:t> Welk motief wordt het meest vaak door hen genoemd om dit te doen? </a:t>
            </a:r>
          </a:p>
          <a:p>
            <a:pPr rtl="0" fontAlgn="base">
              <a:lnSpc>
                <a:spcPct val="100000"/>
              </a:lnSpc>
            </a:pPr>
            <a:r>
              <a:rPr lang="nl-NL" sz="1200" b="0" i="0" kern="1200" dirty="0">
                <a:solidFill>
                  <a:schemeClr val="tx1"/>
                </a:solidFill>
                <a:effectLst/>
                <a:latin typeface="+mn-lt"/>
                <a:ea typeface="+mn-ea"/>
                <a:cs typeface="+mn-cs"/>
              </a:rPr>
              <a:t>Lezen in de Bijbel…</a:t>
            </a:r>
          </a:p>
          <a:p>
            <a:pPr marL="514350" indent="-514350">
              <a:lnSpc>
                <a:spcPct val="100000"/>
              </a:lnSpc>
              <a:buFont typeface="+mj-lt"/>
              <a:buAutoNum type="alphaUcPeriod"/>
            </a:pPr>
            <a:r>
              <a:rPr lang="nl-NL" sz="1200" dirty="0"/>
              <a:t>Leert mij levenslessen</a:t>
            </a:r>
          </a:p>
          <a:p>
            <a:pPr marL="514350" indent="-514350">
              <a:lnSpc>
                <a:spcPct val="100000"/>
              </a:lnSpc>
              <a:buFont typeface="+mj-lt"/>
              <a:buAutoNum type="alphaUcPeriod"/>
            </a:pPr>
            <a:r>
              <a:rPr lang="nl-NL" sz="1200" dirty="0"/>
              <a:t>Geeft me hoop</a:t>
            </a:r>
          </a:p>
          <a:p>
            <a:pPr marL="514350" indent="-514350">
              <a:lnSpc>
                <a:spcPct val="100000"/>
              </a:lnSpc>
              <a:buFont typeface="+mj-lt"/>
              <a:buAutoNum type="alphaUcPeriod"/>
            </a:pPr>
            <a:r>
              <a:rPr lang="nl-NL" sz="1200" dirty="0"/>
              <a:t>Troost me</a:t>
            </a:r>
          </a:p>
          <a:p>
            <a:pPr marL="514350" indent="-514350">
              <a:lnSpc>
                <a:spcPct val="100000"/>
              </a:lnSpc>
              <a:buFont typeface="+mj-lt"/>
              <a:buAutoNum type="alphaUcPeriod"/>
            </a:pPr>
            <a:r>
              <a:rPr lang="nl-NL" sz="1200" dirty="0"/>
              <a:t>Helpt me God te vertrouwen</a:t>
            </a:r>
          </a:p>
          <a:p>
            <a:pPr marL="514350" indent="-514350">
              <a:lnSpc>
                <a:spcPct val="100000"/>
              </a:lnSpc>
              <a:buFont typeface="+mj-lt"/>
              <a:buAutoNum type="alphaUcPeriod"/>
            </a:pPr>
            <a:r>
              <a:rPr lang="nl-NL" sz="1200" dirty="0"/>
              <a:t>Geeft me moed om door te gaan</a:t>
            </a:r>
            <a:endParaRPr lang="nl-NL" sz="1200" b="0" i="0" kern="1200" dirty="0">
              <a:solidFill>
                <a:schemeClr val="tx1"/>
              </a:solidFill>
              <a:effectLst/>
              <a:latin typeface="+mn-lt"/>
              <a:ea typeface="+mn-ea"/>
              <a:cs typeface="+mn-cs"/>
            </a:endParaRPr>
          </a:p>
        </p:txBody>
      </p:sp>
      <p:sp>
        <p:nvSpPr>
          <p:cNvPr id="4" name="Tijdelijke aanduiding voor dianummer 3"/>
          <p:cNvSpPr>
            <a:spLocks noGrp="1"/>
          </p:cNvSpPr>
          <p:nvPr>
            <p:ph type="sldNum" sz="quarter" idx="5"/>
          </p:nvPr>
        </p:nvSpPr>
        <p:spPr/>
        <p:txBody>
          <a:bodyPr/>
          <a:lstStyle/>
          <a:p>
            <a:fld id="{8B44F2DC-15D8-4DBF-83C9-A6CB4FC59076}" type="slidenum">
              <a:rPr lang="nl-NL" smtClean="0"/>
              <a:t>13</a:t>
            </a:fld>
            <a:endParaRPr lang="nl-NL"/>
          </a:p>
        </p:txBody>
      </p:sp>
    </p:spTree>
    <p:extLst>
      <p:ext uri="{BB962C8B-B14F-4D97-AF65-F5344CB8AC3E}">
        <p14:creationId xmlns:p14="http://schemas.microsoft.com/office/powerpoint/2010/main" val="39711952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r>
              <a:rPr lang="nl-NL" sz="1200" b="0" i="0" u="sng" kern="1200" dirty="0">
                <a:solidFill>
                  <a:schemeClr val="tx1"/>
                </a:solidFill>
                <a:effectLst/>
                <a:latin typeface="+mn-lt"/>
                <a:ea typeface="+mn-ea"/>
                <a:cs typeface="+mn-cs"/>
              </a:rPr>
              <a:t>Antwoord vraag 5</a:t>
            </a:r>
          </a:p>
          <a:p>
            <a:endParaRPr lang="nl-NL" sz="1200" b="0" i="0" u="sng" kern="1200" dirty="0">
              <a:solidFill>
                <a:schemeClr val="tx1"/>
              </a:solidFill>
              <a:effectLst/>
              <a:latin typeface="+mn-lt"/>
              <a:ea typeface="+mn-ea"/>
              <a:cs typeface="+mn-cs"/>
            </a:endParaRPr>
          </a:p>
          <a:p>
            <a:r>
              <a:rPr lang="nl-NL" sz="1200" b="0" i="0" kern="1200" dirty="0">
                <a:solidFill>
                  <a:schemeClr val="tx1"/>
                </a:solidFill>
                <a:effectLst/>
                <a:latin typeface="+mn-lt"/>
                <a:ea typeface="+mn-ea"/>
                <a:cs typeface="+mn-cs"/>
              </a:rPr>
              <a:t>B is juist</a:t>
            </a:r>
          </a:p>
          <a:p>
            <a:endParaRPr lang="nl-NL" sz="1200" b="0" i="0" kern="1200" dirty="0">
              <a:solidFill>
                <a:schemeClr val="tx1"/>
              </a:solidFill>
              <a:effectLst/>
              <a:latin typeface="+mn-lt"/>
              <a:ea typeface="+mn-ea"/>
              <a:cs typeface="+mn-cs"/>
            </a:endParaRPr>
          </a:p>
          <a:p>
            <a:r>
              <a:rPr lang="nl-NL" sz="1200" b="0" i="0" kern="1200" dirty="0">
                <a:solidFill>
                  <a:schemeClr val="tx1"/>
                </a:solidFill>
                <a:effectLst/>
                <a:latin typeface="+mn-lt"/>
                <a:ea typeface="+mn-ea"/>
                <a:cs typeface="+mn-cs"/>
              </a:rPr>
              <a:t>De groep christenen die dagelijks of ten minste één keer in de week in de Bijbel leest, doet dit om verschillende redenen. </a:t>
            </a:r>
            <a:r>
              <a:rPr lang="nl-NL" sz="1200" b="0" i="0" u="sng" kern="1200" dirty="0">
                <a:solidFill>
                  <a:schemeClr val="tx1"/>
                </a:solidFill>
                <a:effectLst/>
                <a:latin typeface="+mn-lt"/>
                <a:ea typeface="+mn-ea"/>
                <a:cs typeface="+mn-cs"/>
              </a:rPr>
              <a:t>De hoop die het lezen in de Bijbel brengt, wordt het vaakst genoemd</a:t>
            </a:r>
            <a:r>
              <a:rPr lang="nl-NL" sz="1200" b="0" i="0" kern="1200" dirty="0">
                <a:solidFill>
                  <a:schemeClr val="tx1"/>
                </a:solidFill>
                <a:effectLst/>
                <a:latin typeface="+mn-lt"/>
                <a:ea typeface="+mn-ea"/>
                <a:cs typeface="+mn-cs"/>
              </a:rPr>
              <a:t>.  </a:t>
            </a:r>
            <a:endParaRPr lang="nl-NL" dirty="0"/>
          </a:p>
        </p:txBody>
      </p:sp>
      <p:sp>
        <p:nvSpPr>
          <p:cNvPr id="4" name="Tijdelijke aanduiding voor dianummer 3"/>
          <p:cNvSpPr>
            <a:spLocks noGrp="1"/>
          </p:cNvSpPr>
          <p:nvPr>
            <p:ph type="sldNum" sz="quarter" idx="5"/>
          </p:nvPr>
        </p:nvSpPr>
        <p:spPr/>
        <p:txBody>
          <a:bodyPr/>
          <a:lstStyle/>
          <a:p>
            <a:fld id="{8B44F2DC-15D8-4DBF-83C9-A6CB4FC59076}" type="slidenum">
              <a:rPr lang="nl-NL" smtClean="0"/>
              <a:t>14</a:t>
            </a:fld>
            <a:endParaRPr lang="nl-NL"/>
          </a:p>
        </p:txBody>
      </p:sp>
    </p:spTree>
    <p:extLst>
      <p:ext uri="{BB962C8B-B14F-4D97-AF65-F5344CB8AC3E}">
        <p14:creationId xmlns:p14="http://schemas.microsoft.com/office/powerpoint/2010/main" val="22054520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pPr rtl="0" fontAlgn="base"/>
            <a:r>
              <a:rPr lang="nl-NL" sz="1200" b="0" i="0" u="sng" kern="1200" dirty="0">
                <a:solidFill>
                  <a:schemeClr val="tx1"/>
                </a:solidFill>
                <a:effectLst/>
                <a:latin typeface="+mn-lt"/>
                <a:ea typeface="+mn-ea"/>
                <a:cs typeface="+mn-cs"/>
              </a:rPr>
              <a:t>Dia 8. De derde categorie</a:t>
            </a:r>
            <a:r>
              <a:rPr lang="nl-NL" sz="1200" b="0" i="0" kern="1200" dirty="0">
                <a:solidFill>
                  <a:schemeClr val="tx1"/>
                </a:solidFill>
                <a:effectLst/>
                <a:latin typeface="+mn-lt"/>
                <a:ea typeface="+mn-ea"/>
                <a:cs typeface="+mn-cs"/>
              </a:rPr>
              <a:t> : Het oog </a:t>
            </a:r>
          </a:p>
          <a:p>
            <a:pPr rtl="0" fontAlgn="base"/>
            <a:endParaRPr lang="nl-NL" sz="1200" b="0" i="0" kern="1200" dirty="0">
              <a:solidFill>
                <a:schemeClr val="tx1"/>
              </a:solidFill>
              <a:effectLst/>
              <a:latin typeface="+mn-lt"/>
              <a:ea typeface="+mn-ea"/>
              <a:cs typeface="+mn-cs"/>
            </a:endParaRPr>
          </a:p>
          <a:p>
            <a:pPr rtl="0" fontAlgn="base"/>
            <a:r>
              <a:rPr lang="nl-NL" sz="1200" b="0" i="0" kern="1200" dirty="0">
                <a:solidFill>
                  <a:schemeClr val="tx1"/>
                </a:solidFill>
                <a:effectLst/>
                <a:latin typeface="+mn-lt"/>
                <a:ea typeface="+mn-ea"/>
                <a:cs typeface="+mn-cs"/>
              </a:rPr>
              <a:t>Een lichaam in beweging heeft veel baat bij goede ogen. Met goed zicht kunnen we ons oriënteren in de ruimte: zo kunnen we ons evenwicht houden en ons verbinden met anderen. </a:t>
            </a:r>
          </a:p>
          <a:p>
            <a:pPr rtl="0" fontAlgn="base"/>
            <a:endParaRPr lang="nl-NL" sz="1200" b="0" i="0" kern="1200" dirty="0">
              <a:solidFill>
                <a:schemeClr val="tx1"/>
              </a:solidFill>
              <a:effectLst/>
              <a:latin typeface="+mn-lt"/>
              <a:ea typeface="+mn-ea"/>
              <a:cs typeface="+mn-cs"/>
            </a:endParaRPr>
          </a:p>
          <a:p>
            <a:pPr rtl="0" fontAlgn="base"/>
            <a:r>
              <a:rPr lang="nl-NL" sz="1200" b="0" i="0" kern="1200" dirty="0">
                <a:solidFill>
                  <a:schemeClr val="tx1"/>
                </a:solidFill>
                <a:effectLst/>
                <a:latin typeface="+mn-lt"/>
                <a:ea typeface="+mn-ea"/>
                <a:cs typeface="+mn-cs"/>
              </a:rPr>
              <a:t>Bij de volgende set vragen staat het oog, onze manier van zien en omzien naar elkaar, centraal. </a:t>
            </a:r>
            <a:r>
              <a:rPr lang="nl-NL" sz="1200" b="0" i="0" u="sng" kern="1200" dirty="0">
                <a:solidFill>
                  <a:schemeClr val="tx1"/>
                </a:solidFill>
                <a:effectLst/>
                <a:latin typeface="+mn-lt"/>
                <a:ea typeface="+mn-ea"/>
                <a:cs typeface="+mn-cs"/>
              </a:rPr>
              <a:t>Wat zie je als je </a:t>
            </a:r>
            <a:r>
              <a:rPr lang="nl-NL" sz="1200" b="0" i="0" u="sng" kern="1200" dirty="0" err="1">
                <a:solidFill>
                  <a:schemeClr val="tx1"/>
                </a:solidFill>
                <a:effectLst/>
                <a:latin typeface="+mn-lt"/>
                <a:ea typeface="+mn-ea"/>
                <a:cs typeface="+mn-cs"/>
              </a:rPr>
              <a:t>mee-beweegt</a:t>
            </a:r>
            <a:r>
              <a:rPr lang="nl-NL" sz="1200" b="0" i="0" u="sng" kern="1200" dirty="0">
                <a:solidFill>
                  <a:schemeClr val="tx1"/>
                </a:solidFill>
                <a:effectLst/>
                <a:latin typeface="+mn-lt"/>
                <a:ea typeface="+mn-ea"/>
                <a:cs typeface="+mn-cs"/>
              </a:rPr>
              <a:t> met Gods Geest</a:t>
            </a:r>
            <a:r>
              <a:rPr lang="nl-NL" sz="1200" b="0" i="0" kern="1200" dirty="0">
                <a:solidFill>
                  <a:schemeClr val="tx1"/>
                </a:solidFill>
                <a:effectLst/>
                <a:latin typeface="+mn-lt"/>
                <a:ea typeface="+mn-ea"/>
                <a:cs typeface="+mn-cs"/>
              </a:rPr>
              <a:t>?  </a:t>
            </a:r>
          </a:p>
          <a:p>
            <a:endParaRPr lang="nl-NL" dirty="0"/>
          </a:p>
        </p:txBody>
      </p:sp>
      <p:sp>
        <p:nvSpPr>
          <p:cNvPr id="4" name="Tijdelijke aanduiding voor dianummer 3"/>
          <p:cNvSpPr>
            <a:spLocks noGrp="1"/>
          </p:cNvSpPr>
          <p:nvPr>
            <p:ph type="sldNum" sz="quarter" idx="5"/>
          </p:nvPr>
        </p:nvSpPr>
        <p:spPr/>
        <p:txBody>
          <a:bodyPr/>
          <a:lstStyle/>
          <a:p>
            <a:fld id="{8B44F2DC-15D8-4DBF-83C9-A6CB4FC59076}" type="slidenum">
              <a:rPr lang="nl-NL" smtClean="0"/>
              <a:t>15</a:t>
            </a:fld>
            <a:endParaRPr lang="nl-NL"/>
          </a:p>
        </p:txBody>
      </p:sp>
    </p:spTree>
    <p:extLst>
      <p:ext uri="{BB962C8B-B14F-4D97-AF65-F5344CB8AC3E}">
        <p14:creationId xmlns:p14="http://schemas.microsoft.com/office/powerpoint/2010/main" val="4114075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pPr rtl="0" fontAlgn="base"/>
            <a:r>
              <a:rPr lang="nl-NL" sz="1200" b="1" i="0" kern="1200">
                <a:solidFill>
                  <a:schemeClr val="tx1"/>
                </a:solidFill>
                <a:effectLst/>
                <a:latin typeface="+mn-lt"/>
                <a:ea typeface="+mn-ea"/>
                <a:cs typeface="+mn-cs"/>
              </a:rPr>
              <a:t>VRAAG 6 – Hoe jezus ziet</a:t>
            </a:r>
            <a:r>
              <a:rPr lang="nl-NL" sz="1200" b="0" i="0" kern="1200">
                <a:solidFill>
                  <a:schemeClr val="tx1"/>
                </a:solidFill>
                <a:effectLst/>
                <a:latin typeface="+mn-lt"/>
                <a:ea typeface="+mn-ea"/>
                <a:cs typeface="+mn-cs"/>
              </a:rPr>
              <a:t> </a:t>
            </a:r>
          </a:p>
          <a:p>
            <a:pPr rtl="0" fontAlgn="base"/>
            <a:r>
              <a:rPr lang="nl-NL" sz="1200" b="0" i="0" kern="1200">
                <a:solidFill>
                  <a:schemeClr val="tx1"/>
                </a:solidFill>
                <a:effectLst/>
                <a:latin typeface="+mn-lt"/>
                <a:ea typeface="+mn-ea"/>
                <a:cs typeface="+mn-cs"/>
              </a:rPr>
              <a:t>  </a:t>
            </a:r>
          </a:p>
          <a:p>
            <a:pPr rtl="0" fontAlgn="base"/>
            <a:r>
              <a:rPr lang="nl-NL" sz="1200" b="0" i="1" kern="1200">
                <a:solidFill>
                  <a:schemeClr val="tx1"/>
                </a:solidFill>
                <a:effectLst/>
                <a:latin typeface="+mn-lt"/>
                <a:ea typeface="+mn-ea"/>
                <a:cs typeface="+mn-cs"/>
              </a:rPr>
              <a:t>Lees voor:</a:t>
            </a:r>
            <a:r>
              <a:rPr lang="nl-NL" sz="1200" b="0" i="0" kern="1200">
                <a:solidFill>
                  <a:schemeClr val="tx1"/>
                </a:solidFill>
                <a:effectLst/>
                <a:latin typeface="+mn-lt"/>
                <a:ea typeface="+mn-ea"/>
                <a:cs typeface="+mn-cs"/>
              </a:rPr>
              <a:t> In de evangeliën wordt beschreven waar de blik van Jezus op valt en hoe Hij naar de mensen in zijn omgeving kijkt.  </a:t>
            </a:r>
          </a:p>
          <a:p>
            <a:pPr rtl="0" fontAlgn="base"/>
            <a:r>
              <a:rPr lang="nl-NL" sz="1200" b="0" i="0" kern="1200">
                <a:solidFill>
                  <a:schemeClr val="tx1"/>
                </a:solidFill>
                <a:effectLst/>
                <a:latin typeface="+mn-lt"/>
                <a:ea typeface="+mn-ea"/>
                <a:cs typeface="+mn-cs"/>
              </a:rPr>
              <a:t> </a:t>
            </a:r>
          </a:p>
          <a:p>
            <a:pPr rtl="0" fontAlgn="base"/>
            <a:r>
              <a:rPr lang="nl-NL" sz="1200" b="0" i="0" u="sng" kern="1200">
                <a:solidFill>
                  <a:schemeClr val="tx1"/>
                </a:solidFill>
                <a:effectLst/>
                <a:latin typeface="+mn-lt"/>
                <a:ea typeface="+mn-ea"/>
                <a:cs typeface="+mn-cs"/>
              </a:rPr>
              <a:t>Vraag:</a:t>
            </a:r>
            <a:r>
              <a:rPr lang="nl-NL" sz="1200" b="0" i="0" kern="1200">
                <a:solidFill>
                  <a:schemeClr val="tx1"/>
                </a:solidFill>
                <a:effectLst/>
                <a:latin typeface="+mn-lt"/>
                <a:ea typeface="+mn-ea"/>
                <a:cs typeface="+mn-cs"/>
              </a:rPr>
              <a:t> Wat is kenmerkend voor de manier waarop Jezus naar de </a:t>
            </a:r>
            <a:r>
              <a:rPr lang="nl-NL" sz="1200" b="0" i="0" kern="1200" err="1">
                <a:solidFill>
                  <a:schemeClr val="tx1"/>
                </a:solidFill>
                <a:effectLst/>
                <a:latin typeface="+mn-lt"/>
                <a:ea typeface="+mn-ea"/>
                <a:cs typeface="+mn-cs"/>
              </a:rPr>
              <a:t>mensen-menigte</a:t>
            </a:r>
            <a:r>
              <a:rPr lang="nl-NL" sz="1200" b="0" i="0" kern="1200">
                <a:solidFill>
                  <a:schemeClr val="tx1"/>
                </a:solidFill>
                <a:effectLst/>
                <a:latin typeface="+mn-lt"/>
                <a:ea typeface="+mn-ea"/>
                <a:cs typeface="+mn-cs"/>
              </a:rPr>
              <a:t> kijkt?   </a:t>
            </a:r>
          </a:p>
          <a:p>
            <a:pPr rtl="0" fontAlgn="base"/>
            <a:r>
              <a:rPr lang="nl-NL" sz="1200" b="0" i="0" kern="1200">
                <a:solidFill>
                  <a:schemeClr val="tx1"/>
                </a:solidFill>
                <a:effectLst/>
                <a:latin typeface="+mn-lt"/>
                <a:ea typeface="+mn-ea"/>
                <a:cs typeface="+mn-cs"/>
              </a:rPr>
              <a:t> </a:t>
            </a:r>
          </a:p>
          <a:p>
            <a:pPr rtl="0" fontAlgn="base"/>
            <a:r>
              <a:rPr lang="nl-NL" sz="1200" b="0" i="0" kern="1200">
                <a:solidFill>
                  <a:schemeClr val="tx1"/>
                </a:solidFill>
                <a:effectLst/>
                <a:latin typeface="+mn-lt"/>
                <a:ea typeface="+mn-ea"/>
                <a:cs typeface="+mn-cs"/>
              </a:rPr>
              <a:t>A. Hij bekijkt de grootte van de groep en schat het aantal volgers </a:t>
            </a:r>
          </a:p>
          <a:p>
            <a:pPr rtl="0" fontAlgn="base"/>
            <a:r>
              <a:rPr lang="nl-NL" sz="1200" b="0" i="0" kern="1200">
                <a:solidFill>
                  <a:schemeClr val="tx1"/>
                </a:solidFill>
                <a:effectLst/>
                <a:latin typeface="+mn-lt"/>
                <a:ea typeface="+mn-ea"/>
                <a:cs typeface="+mn-cs"/>
              </a:rPr>
              <a:t>B. Hij bekijkt de groep kritisch van een afstand en schudt vol afkeuring Zijn hoofd </a:t>
            </a:r>
          </a:p>
          <a:p>
            <a:pPr rtl="0" fontAlgn="base"/>
            <a:r>
              <a:rPr lang="nl-NL" sz="1200" b="0" i="0" kern="1200">
                <a:solidFill>
                  <a:schemeClr val="tx1"/>
                </a:solidFill>
                <a:effectLst/>
                <a:latin typeface="+mn-lt"/>
                <a:ea typeface="+mn-ea"/>
                <a:cs typeface="+mn-cs"/>
              </a:rPr>
              <a:t>C. Hij ziet de nood bij de mensen, voelt de onmacht en wordt er door verlamd </a:t>
            </a:r>
          </a:p>
          <a:p>
            <a:pPr rtl="0" fontAlgn="base"/>
            <a:r>
              <a:rPr lang="nl-NL" sz="1200" b="0" i="0" kern="1200">
                <a:solidFill>
                  <a:schemeClr val="tx1"/>
                </a:solidFill>
                <a:effectLst/>
                <a:latin typeface="+mn-lt"/>
                <a:ea typeface="+mn-ea"/>
                <a:cs typeface="+mn-cs"/>
              </a:rPr>
              <a:t>D. Hij kijkt met aandacht, wordt geraakt door wat Hij ziet en komt in beweging </a:t>
            </a:r>
          </a:p>
        </p:txBody>
      </p:sp>
      <p:sp>
        <p:nvSpPr>
          <p:cNvPr id="4" name="Tijdelijke aanduiding voor dianummer 3"/>
          <p:cNvSpPr>
            <a:spLocks noGrp="1"/>
          </p:cNvSpPr>
          <p:nvPr>
            <p:ph type="sldNum" sz="quarter" idx="5"/>
          </p:nvPr>
        </p:nvSpPr>
        <p:spPr/>
        <p:txBody>
          <a:bodyPr/>
          <a:lstStyle/>
          <a:p>
            <a:fld id="{8B44F2DC-15D8-4DBF-83C9-A6CB4FC59076}" type="slidenum">
              <a:rPr lang="nl-NL" smtClean="0"/>
              <a:t>16</a:t>
            </a:fld>
            <a:endParaRPr lang="nl-NL"/>
          </a:p>
        </p:txBody>
      </p:sp>
    </p:spTree>
    <p:extLst>
      <p:ext uri="{BB962C8B-B14F-4D97-AF65-F5344CB8AC3E}">
        <p14:creationId xmlns:p14="http://schemas.microsoft.com/office/powerpoint/2010/main" val="24096738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pPr rtl="0" fontAlgn="base"/>
            <a:r>
              <a:rPr lang="nl-NL" sz="1200" b="0" i="0" u="sng" kern="1200" dirty="0">
                <a:solidFill>
                  <a:schemeClr val="tx1"/>
                </a:solidFill>
                <a:effectLst/>
                <a:latin typeface="+mn-lt"/>
                <a:ea typeface="+mn-ea"/>
                <a:cs typeface="+mn-cs"/>
              </a:rPr>
              <a:t>Antwoord vraag 6:</a:t>
            </a:r>
            <a:r>
              <a:rPr lang="nl-NL" sz="1200" b="0" i="0" kern="1200" dirty="0">
                <a:solidFill>
                  <a:schemeClr val="tx1"/>
                </a:solidFill>
                <a:effectLst/>
                <a:latin typeface="+mn-lt"/>
                <a:ea typeface="+mn-ea"/>
                <a:cs typeface="+mn-cs"/>
              </a:rPr>
              <a:t>  </a:t>
            </a:r>
          </a:p>
          <a:p>
            <a:pPr rtl="0" fontAlgn="base"/>
            <a:endParaRPr lang="nl-NL" sz="1200" b="0" i="0" kern="1200" dirty="0">
              <a:solidFill>
                <a:schemeClr val="tx1"/>
              </a:solidFill>
              <a:effectLst/>
              <a:latin typeface="+mn-lt"/>
              <a:ea typeface="+mn-ea"/>
              <a:cs typeface="+mn-cs"/>
            </a:endParaRPr>
          </a:p>
          <a:p>
            <a:pPr rtl="0" fontAlgn="base"/>
            <a:r>
              <a:rPr lang="nl-NL" sz="1200" b="0" i="0" kern="1200" dirty="0">
                <a:solidFill>
                  <a:schemeClr val="tx1"/>
                </a:solidFill>
                <a:effectLst/>
                <a:latin typeface="+mn-lt"/>
                <a:ea typeface="+mn-ea"/>
                <a:cs typeface="+mn-cs"/>
              </a:rPr>
              <a:t>Antwoord D is juist</a:t>
            </a:r>
          </a:p>
          <a:p>
            <a:pPr rtl="0" fontAlgn="base"/>
            <a:r>
              <a:rPr lang="nl-NL" sz="1200" b="0" i="0" kern="1200" dirty="0">
                <a:solidFill>
                  <a:schemeClr val="tx1"/>
                </a:solidFill>
                <a:effectLst/>
                <a:latin typeface="+mn-lt"/>
                <a:ea typeface="+mn-ea"/>
                <a:cs typeface="+mn-cs"/>
              </a:rPr>
              <a:t> </a:t>
            </a:r>
          </a:p>
          <a:p>
            <a:pPr rtl="0" fontAlgn="base"/>
            <a:r>
              <a:rPr lang="nl-NL" sz="1200" b="0" i="1" kern="1200" dirty="0">
                <a:solidFill>
                  <a:schemeClr val="tx1"/>
                </a:solidFill>
                <a:effectLst/>
                <a:latin typeface="+mn-lt"/>
                <a:ea typeface="+mn-ea"/>
                <a:cs typeface="+mn-cs"/>
              </a:rPr>
              <a:t>Lees toelichting voor: </a:t>
            </a:r>
            <a:r>
              <a:rPr lang="nl-NL" sz="1200" b="0" i="0" kern="1200" dirty="0">
                <a:solidFill>
                  <a:schemeClr val="tx1"/>
                </a:solidFill>
                <a:effectLst/>
                <a:latin typeface="+mn-lt"/>
                <a:ea typeface="+mn-ea"/>
                <a:cs typeface="+mn-cs"/>
              </a:rPr>
              <a:t> In o.a. Mattheus lezen we: "</a:t>
            </a:r>
            <a:r>
              <a:rPr lang="nl-NL" sz="1200" b="0" i="0" u="sng" kern="1200" dirty="0">
                <a:solidFill>
                  <a:schemeClr val="tx1"/>
                </a:solidFill>
                <a:effectLst/>
                <a:latin typeface="+mn-lt"/>
                <a:ea typeface="+mn-ea"/>
                <a:cs typeface="+mn-cs"/>
              </a:rPr>
              <a:t>Toen Hij – Jezus - de menigte zag, was Hij innerlijk met ontferming bewogen over hen</a:t>
            </a:r>
            <a:r>
              <a:rPr lang="nl-NL" sz="1200" b="0" i="0" kern="1200" dirty="0">
                <a:solidFill>
                  <a:schemeClr val="tx1"/>
                </a:solidFill>
                <a:effectLst/>
                <a:latin typeface="+mn-lt"/>
                <a:ea typeface="+mn-ea"/>
                <a:cs typeface="+mn-cs"/>
              </a:rPr>
              <a:t>, omdat zij vermoeid en verstrooid waren, zoals schapen die geen herder hebben.” </a:t>
            </a:r>
          </a:p>
          <a:p>
            <a:pPr rtl="0" fontAlgn="base"/>
            <a:endParaRPr lang="nl-NL" sz="1200" b="0" i="0" kern="1200" dirty="0">
              <a:solidFill>
                <a:schemeClr val="tx1"/>
              </a:solidFill>
              <a:effectLst/>
              <a:latin typeface="+mn-lt"/>
              <a:ea typeface="+mn-ea"/>
              <a:cs typeface="+mn-cs"/>
            </a:endParaRPr>
          </a:p>
          <a:p>
            <a:pPr rtl="0" fontAlgn="base"/>
            <a:r>
              <a:rPr lang="nl-NL" sz="1200" b="0" i="0" kern="1200" dirty="0">
                <a:solidFill>
                  <a:schemeClr val="tx1"/>
                </a:solidFill>
                <a:effectLst/>
                <a:latin typeface="+mn-lt"/>
                <a:ea typeface="+mn-ea"/>
                <a:cs typeface="+mn-cs"/>
              </a:rPr>
              <a:t>Jezus is met innerlijke ontferming bewogen als Hij de mensen(menigte) ziet en </a:t>
            </a:r>
            <a:r>
              <a:rPr lang="nl-NL" sz="1200" b="0" i="0" kern="1200" dirty="0" err="1">
                <a:solidFill>
                  <a:schemeClr val="tx1"/>
                </a:solidFill>
                <a:effectLst/>
                <a:latin typeface="+mn-lt"/>
                <a:ea typeface="+mn-ea"/>
                <a:cs typeface="+mn-cs"/>
              </a:rPr>
              <a:t>door-ziet</a:t>
            </a:r>
            <a:r>
              <a:rPr lang="nl-NL" sz="1200" b="0" i="0" kern="1200" dirty="0">
                <a:solidFill>
                  <a:schemeClr val="tx1"/>
                </a:solidFill>
                <a:effectLst/>
                <a:latin typeface="+mn-lt"/>
                <a:ea typeface="+mn-ea"/>
                <a:cs typeface="+mn-cs"/>
              </a:rPr>
              <a:t> en komt in beweging: Hij geneest, onderwijst, voedt en troost hen. </a:t>
            </a:r>
          </a:p>
          <a:p>
            <a:endParaRPr lang="nl-NL" dirty="0"/>
          </a:p>
        </p:txBody>
      </p:sp>
      <p:sp>
        <p:nvSpPr>
          <p:cNvPr id="4" name="Tijdelijke aanduiding voor dianummer 3"/>
          <p:cNvSpPr>
            <a:spLocks noGrp="1"/>
          </p:cNvSpPr>
          <p:nvPr>
            <p:ph type="sldNum" sz="quarter" idx="5"/>
          </p:nvPr>
        </p:nvSpPr>
        <p:spPr/>
        <p:txBody>
          <a:bodyPr/>
          <a:lstStyle/>
          <a:p>
            <a:fld id="{8B44F2DC-15D8-4DBF-83C9-A6CB4FC59076}" type="slidenum">
              <a:rPr lang="nl-NL" smtClean="0"/>
              <a:t>17</a:t>
            </a:fld>
            <a:endParaRPr lang="nl-NL"/>
          </a:p>
        </p:txBody>
      </p:sp>
    </p:spTree>
    <p:extLst>
      <p:ext uri="{BB962C8B-B14F-4D97-AF65-F5344CB8AC3E}">
        <p14:creationId xmlns:p14="http://schemas.microsoft.com/office/powerpoint/2010/main" val="27725814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pPr rtl="0" fontAlgn="base"/>
            <a:r>
              <a:rPr lang="nl-NL" sz="1200" b="1" i="0" kern="1200" dirty="0">
                <a:solidFill>
                  <a:schemeClr val="tx1"/>
                </a:solidFill>
                <a:effectLst/>
                <a:latin typeface="+mn-lt"/>
                <a:ea typeface="+mn-ea"/>
                <a:cs typeface="+mn-cs"/>
              </a:rPr>
              <a:t>VRAAG 7 – Kijken met aandacht</a:t>
            </a:r>
            <a:r>
              <a:rPr lang="nl-NL" sz="1200" b="0" i="0" kern="1200" dirty="0">
                <a:solidFill>
                  <a:schemeClr val="tx1"/>
                </a:solidFill>
                <a:effectLst/>
                <a:latin typeface="+mn-lt"/>
                <a:ea typeface="+mn-ea"/>
                <a:cs typeface="+mn-cs"/>
              </a:rPr>
              <a:t> </a:t>
            </a:r>
          </a:p>
          <a:p>
            <a:pPr rtl="0" fontAlgn="base"/>
            <a:r>
              <a:rPr lang="nl-NL" sz="1200" b="0" i="0" kern="1200" dirty="0">
                <a:solidFill>
                  <a:schemeClr val="tx1"/>
                </a:solidFill>
                <a:effectLst/>
                <a:latin typeface="+mn-lt"/>
                <a:ea typeface="+mn-ea"/>
                <a:cs typeface="+mn-cs"/>
              </a:rPr>
              <a:t> </a:t>
            </a:r>
          </a:p>
          <a:p>
            <a:pPr rtl="0" fontAlgn="base"/>
            <a:r>
              <a:rPr lang="nl-NL" sz="1200" b="0" i="1" kern="1200" dirty="0">
                <a:solidFill>
                  <a:schemeClr val="tx1"/>
                </a:solidFill>
                <a:effectLst/>
                <a:latin typeface="+mn-lt"/>
                <a:ea typeface="+mn-ea"/>
                <a:cs typeface="+mn-cs"/>
              </a:rPr>
              <a:t>Lees voor</a:t>
            </a:r>
            <a:r>
              <a:rPr lang="nl-NL" sz="1200" b="0" i="0" kern="1200" dirty="0">
                <a:solidFill>
                  <a:schemeClr val="tx1"/>
                </a:solidFill>
                <a:effectLst/>
                <a:latin typeface="+mn-lt"/>
                <a:ea typeface="+mn-ea"/>
                <a:cs typeface="+mn-cs"/>
              </a:rPr>
              <a:t>: ‘Je moet geen appels met peren vergelijken’ is een bekende uitdrukking om aan te geven dat twee zaken teveel van elkaar verschillen. Maar… appels en peren vergelijken kán wel! [zie het voorbeeld]. Het vraagt om creativiteit, oog voor detail én kijken met aandacht. De volgende vraag test jullie blik: </a:t>
            </a:r>
          </a:p>
          <a:p>
            <a:pPr rtl="0" fontAlgn="base"/>
            <a:endParaRPr lang="nl-NL" sz="1200" b="0" i="0" u="sng"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nl-NL" sz="1200" b="0" i="0" u="sng" kern="1200" dirty="0">
                <a:solidFill>
                  <a:schemeClr val="tx1"/>
                </a:solidFill>
                <a:effectLst/>
                <a:latin typeface="+mn-lt"/>
                <a:ea typeface="+mn-ea"/>
                <a:cs typeface="+mn-cs"/>
              </a:rPr>
              <a:t>Vraag</a:t>
            </a:r>
            <a:r>
              <a:rPr lang="nl-NL" sz="1200" b="0" i="0" kern="1200" dirty="0">
                <a:solidFill>
                  <a:schemeClr val="tx1"/>
                </a:solidFill>
                <a:effectLst/>
                <a:latin typeface="+mn-lt"/>
                <a:ea typeface="+mn-ea"/>
                <a:cs typeface="+mn-cs"/>
              </a:rPr>
              <a:t>: </a:t>
            </a:r>
            <a:r>
              <a:rPr lang="nl-NL" sz="1200" dirty="0"/>
              <a:t>Hoeveel </a:t>
            </a:r>
            <a:r>
              <a:rPr lang="nl-NL" sz="1200" b="1" dirty="0"/>
              <a:t>overeenkomsten </a:t>
            </a:r>
            <a:r>
              <a:rPr lang="nl-NL" sz="1200" dirty="0"/>
              <a:t>merken jullie op tussen de leden uit je groepje? </a:t>
            </a:r>
          </a:p>
          <a:p>
            <a:pPr rtl="0" fontAlgn="base"/>
            <a:endParaRPr lang="nl-NL" sz="1200" b="0" i="0" kern="1200" dirty="0">
              <a:solidFill>
                <a:schemeClr val="tx1"/>
              </a:solidFill>
              <a:effectLst/>
              <a:latin typeface="+mn-lt"/>
              <a:ea typeface="+mn-ea"/>
              <a:cs typeface="+mn-cs"/>
            </a:endParaRPr>
          </a:p>
          <a:p>
            <a:pPr marL="171450" indent="-171450" rtl="0" fontAlgn="base">
              <a:buFont typeface="Arial" panose="020B0604020202020204" pitchFamily="34" charset="0"/>
              <a:buChar char="•"/>
            </a:pPr>
            <a:r>
              <a:rPr lang="nl-NL" sz="1200" b="0" i="0" kern="1200" dirty="0">
                <a:solidFill>
                  <a:schemeClr val="tx1"/>
                </a:solidFill>
                <a:effectLst/>
                <a:latin typeface="+mn-lt"/>
                <a:ea typeface="+mn-ea"/>
                <a:cs typeface="+mn-cs"/>
              </a:rPr>
              <a:t>Bedenk met elkaar zoveel mogelijk overeenkomsten en </a:t>
            </a:r>
            <a:r>
              <a:rPr lang="nl-NL" sz="1200" b="0" i="0" u="sng" kern="1200" dirty="0">
                <a:solidFill>
                  <a:schemeClr val="tx1"/>
                </a:solidFill>
                <a:effectLst/>
                <a:latin typeface="+mn-lt"/>
                <a:ea typeface="+mn-ea"/>
                <a:cs typeface="+mn-cs"/>
              </a:rPr>
              <a:t>schrijf deze op het Antwoordblad</a:t>
            </a:r>
          </a:p>
          <a:p>
            <a:pPr marL="171450" indent="-171450" rtl="0" fontAlgn="base">
              <a:buFont typeface="Arial" panose="020B0604020202020204" pitchFamily="34" charset="0"/>
              <a:buChar char="•"/>
            </a:pPr>
            <a:r>
              <a:rPr lang="nl-NL" sz="1200" b="0" i="0" kern="1200" dirty="0">
                <a:solidFill>
                  <a:schemeClr val="tx1"/>
                </a:solidFill>
                <a:effectLst/>
                <a:latin typeface="+mn-lt"/>
                <a:ea typeface="+mn-ea"/>
                <a:cs typeface="+mn-cs"/>
              </a:rPr>
              <a:t>Let op: je krijgt een punt voor een kenmerk dat niet door een ander groepje is bedacht. Kijken met aandacht wordt dus beloond!</a:t>
            </a:r>
          </a:p>
          <a:p>
            <a:pPr marL="171450" indent="-171450" rtl="0" fontAlgn="base">
              <a:buFontTx/>
              <a:buChar char="-"/>
            </a:pPr>
            <a:endParaRPr lang="nl-NL" sz="1200" b="0" i="0" kern="1200" dirty="0">
              <a:solidFill>
                <a:schemeClr val="tx1"/>
              </a:solidFill>
              <a:effectLst/>
              <a:latin typeface="+mn-lt"/>
              <a:ea typeface="+mn-ea"/>
              <a:cs typeface="+mn-cs"/>
            </a:endParaRPr>
          </a:p>
          <a:p>
            <a:r>
              <a:rPr lang="nl-NL" dirty="0"/>
              <a:t>Jullie hebben 1 minuut: de tijd gaat nu in!</a:t>
            </a:r>
          </a:p>
          <a:p>
            <a:endParaRPr lang="nl-NL" dirty="0"/>
          </a:p>
          <a:p>
            <a:endParaRPr lang="nl-NL" dirty="0"/>
          </a:p>
          <a:p>
            <a:r>
              <a:rPr lang="nl-NL" u="sng" dirty="0"/>
              <a:t>Na 1 minuut: Stop de tijd = stop met schrijven!</a:t>
            </a:r>
          </a:p>
          <a:p>
            <a:r>
              <a:rPr lang="nl-NL" u="none" dirty="0"/>
              <a:t>&gt;&gt; Vraag plenair kort per groepje na hoeveel kenmerken ze hebben opgeschreven, én geef ze de kans om 1 origineel kenmerk van de lijst te benoemen</a:t>
            </a:r>
          </a:p>
        </p:txBody>
      </p:sp>
      <p:sp>
        <p:nvSpPr>
          <p:cNvPr id="4" name="Tijdelijke aanduiding voor dianummer 3"/>
          <p:cNvSpPr>
            <a:spLocks noGrp="1"/>
          </p:cNvSpPr>
          <p:nvPr>
            <p:ph type="sldNum" sz="quarter" idx="5"/>
          </p:nvPr>
        </p:nvSpPr>
        <p:spPr/>
        <p:txBody>
          <a:bodyPr/>
          <a:lstStyle/>
          <a:p>
            <a:fld id="{8B44F2DC-15D8-4DBF-83C9-A6CB4FC59076}" type="slidenum">
              <a:rPr lang="nl-NL" smtClean="0"/>
              <a:t>18</a:t>
            </a:fld>
            <a:endParaRPr lang="nl-NL"/>
          </a:p>
        </p:txBody>
      </p:sp>
    </p:spTree>
    <p:extLst>
      <p:ext uri="{BB962C8B-B14F-4D97-AF65-F5344CB8AC3E}">
        <p14:creationId xmlns:p14="http://schemas.microsoft.com/office/powerpoint/2010/main" val="22761525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pPr rtl="0" fontAlgn="base"/>
            <a:r>
              <a:rPr lang="nl-NL" sz="1200" b="1" i="0" kern="1200" dirty="0">
                <a:solidFill>
                  <a:schemeClr val="tx1"/>
                </a:solidFill>
                <a:effectLst/>
                <a:latin typeface="+mn-lt"/>
                <a:ea typeface="+mn-ea"/>
                <a:cs typeface="+mn-cs"/>
              </a:rPr>
              <a:t>VRAAG 8 – Het pastorale oog</a:t>
            </a:r>
          </a:p>
          <a:p>
            <a:pPr rtl="0" fontAlgn="base"/>
            <a:endParaRPr lang="nl-NL" sz="1200" b="0" i="0" kern="1200" dirty="0">
              <a:solidFill>
                <a:schemeClr val="tx1"/>
              </a:solidFill>
              <a:effectLst/>
              <a:latin typeface="+mn-lt"/>
              <a:ea typeface="+mn-ea"/>
              <a:cs typeface="+mn-cs"/>
            </a:endParaRPr>
          </a:p>
          <a:p>
            <a:pPr rtl="0" fontAlgn="base"/>
            <a:r>
              <a:rPr lang="nl-NL" sz="1200" b="0" i="0" kern="1200" dirty="0">
                <a:solidFill>
                  <a:schemeClr val="tx1"/>
                </a:solidFill>
                <a:effectLst/>
                <a:latin typeface="+mn-lt"/>
                <a:ea typeface="+mn-ea"/>
                <a:cs typeface="+mn-cs"/>
              </a:rPr>
              <a:t>Veel in ons leven begint met kijken. Door te kijken neem je waar, verken je de wereld om je heen. ‘Kijken’ doe je met je oog zelf, een heel complex en ingenieus orgaan. </a:t>
            </a:r>
            <a:r>
              <a:rPr lang="nl-NL" sz="1200" b="0" i="0" u="sng" kern="1200" dirty="0">
                <a:solidFill>
                  <a:schemeClr val="tx1"/>
                </a:solidFill>
                <a:effectLst/>
                <a:latin typeface="+mn-lt"/>
                <a:ea typeface="+mn-ea"/>
                <a:cs typeface="+mn-cs"/>
              </a:rPr>
              <a:t>‘Zien’ is meer dan kijken alleen</a:t>
            </a:r>
            <a:r>
              <a:rPr lang="nl-NL" sz="1200" b="0" i="0" kern="1200" dirty="0">
                <a:solidFill>
                  <a:schemeClr val="tx1"/>
                </a:solidFill>
                <a:effectLst/>
                <a:latin typeface="+mn-lt"/>
                <a:ea typeface="+mn-ea"/>
                <a:cs typeface="+mn-cs"/>
              </a:rPr>
              <a:t>. Zien doe je met je innerlijke oog, met je hart. Wie de ander echt ziet, dus niet alleen vluchtig kijkt, beweegt mee met hoe Jezus Christus ziet.  </a:t>
            </a:r>
          </a:p>
          <a:p>
            <a:pPr rtl="0" fontAlgn="base"/>
            <a:endParaRPr lang="nl-NL" sz="1200" b="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nl-NL" sz="1200" b="0" i="0" u="sng" kern="1200" dirty="0">
                <a:solidFill>
                  <a:schemeClr val="tx1"/>
                </a:solidFill>
                <a:effectLst/>
                <a:latin typeface="+mn-lt"/>
                <a:ea typeface="+mn-ea"/>
                <a:cs typeface="+mn-cs"/>
              </a:rPr>
              <a:t>De volgende vraag luidt dan ook:</a:t>
            </a:r>
            <a:r>
              <a:rPr lang="nl-NL" sz="1200" b="0" i="0" kern="1200" dirty="0">
                <a:solidFill>
                  <a:schemeClr val="tx1"/>
                </a:solidFill>
                <a:effectLst/>
                <a:latin typeface="+mn-lt"/>
                <a:ea typeface="+mn-ea"/>
                <a:cs typeface="+mn-cs"/>
              </a:rPr>
              <a:t> </a:t>
            </a:r>
          </a:p>
          <a:p>
            <a:pPr rtl="0" fontAlgn="base"/>
            <a:r>
              <a:rPr lang="nl-NL" sz="1200" b="0" i="0" kern="1200" dirty="0">
                <a:solidFill>
                  <a:schemeClr val="tx1"/>
                </a:solidFill>
                <a:effectLst/>
                <a:latin typeface="+mn-lt"/>
                <a:ea typeface="+mn-ea"/>
                <a:cs typeface="+mn-cs"/>
              </a:rPr>
              <a:t>Voor wie zou jij meer oog kunnen hebben in je wijk? </a:t>
            </a:r>
          </a:p>
          <a:p>
            <a:pPr rtl="0" fontAlgn="base"/>
            <a:endParaRPr lang="nl-NL" sz="1200" b="0" i="0" kern="1200" dirty="0">
              <a:solidFill>
                <a:schemeClr val="tx1"/>
              </a:solidFill>
              <a:effectLst/>
              <a:latin typeface="+mn-lt"/>
              <a:ea typeface="+mn-ea"/>
              <a:cs typeface="+mn-cs"/>
            </a:endParaRPr>
          </a:p>
          <a:p>
            <a:pPr marL="171450" indent="-171450" rtl="0" fontAlgn="base">
              <a:buFontTx/>
              <a:buChar char="-"/>
            </a:pPr>
            <a:r>
              <a:rPr lang="nl-NL" sz="1200" b="0" i="0" kern="1200" dirty="0">
                <a:solidFill>
                  <a:schemeClr val="tx1"/>
                </a:solidFill>
                <a:effectLst/>
                <a:latin typeface="+mn-lt"/>
                <a:ea typeface="+mn-ea"/>
                <a:cs typeface="+mn-cs"/>
              </a:rPr>
              <a:t>Bedenk individueel en in stilte: Welke persoon of personen kom jij met regelmaat tegen in je wijk, die je wel hebt bekeken maar nog niet hebt gezien? Voor wie zou jij meer beschikbaar zou kunnen zijn met je blik, door je met aandacht te verbinden?</a:t>
            </a:r>
          </a:p>
          <a:p>
            <a:pPr marL="171450" indent="-171450" rtl="0" fontAlgn="base">
              <a:buFontTx/>
              <a:buChar char="-"/>
            </a:pPr>
            <a:r>
              <a:rPr lang="nl-NL" sz="1200" b="0" i="0" kern="1200" dirty="0">
                <a:solidFill>
                  <a:schemeClr val="tx1"/>
                </a:solidFill>
                <a:effectLst/>
                <a:latin typeface="+mn-lt"/>
                <a:ea typeface="+mn-ea"/>
                <a:cs typeface="+mn-cs"/>
              </a:rPr>
              <a:t>Teken op de </a:t>
            </a:r>
            <a:r>
              <a:rPr lang="nl-NL" sz="1200" b="1" i="0" kern="1200" dirty="0">
                <a:solidFill>
                  <a:schemeClr val="tx1"/>
                </a:solidFill>
                <a:effectLst/>
                <a:latin typeface="+mn-lt"/>
                <a:ea typeface="+mn-ea"/>
                <a:cs typeface="+mn-cs"/>
              </a:rPr>
              <a:t>plattegrond</a:t>
            </a:r>
            <a:r>
              <a:rPr lang="nl-NL" sz="1200" b="0" i="0" kern="1200" dirty="0">
                <a:solidFill>
                  <a:schemeClr val="tx1"/>
                </a:solidFill>
                <a:effectLst/>
                <a:latin typeface="+mn-lt"/>
                <a:ea typeface="+mn-ea"/>
                <a:cs typeface="+mn-cs"/>
              </a:rPr>
              <a:t> waar je deze persoon meestal treft (met kleur </a:t>
            </a:r>
            <a:r>
              <a:rPr lang="nl-NL" sz="1200" b="1" i="0" kern="1200" dirty="0">
                <a:solidFill>
                  <a:schemeClr val="tx1"/>
                </a:solidFill>
                <a:effectLst/>
                <a:latin typeface="+mn-lt"/>
                <a:ea typeface="+mn-ea"/>
                <a:cs typeface="+mn-cs"/>
              </a:rPr>
              <a:t>BLAUW</a:t>
            </a:r>
            <a:r>
              <a:rPr lang="nl-NL" sz="1200" b="0" i="0" kern="1200" dirty="0">
                <a:solidFill>
                  <a:schemeClr val="tx1"/>
                </a:solidFill>
                <a:effectLst/>
                <a:latin typeface="+mn-lt"/>
                <a:ea typeface="+mn-ea"/>
                <a:cs typeface="+mn-cs"/>
              </a:rPr>
              <a:t>). Je krijgt hiervoor 1,5 minuut!</a:t>
            </a:r>
          </a:p>
          <a:p>
            <a:pPr marL="171450" indent="-171450" rtl="0" fontAlgn="base">
              <a:buFontTx/>
              <a:buChar char="-"/>
            </a:pPr>
            <a:r>
              <a:rPr lang="nl-NL" sz="1200" b="0" i="0" kern="1200" dirty="0">
                <a:solidFill>
                  <a:schemeClr val="tx1"/>
                </a:solidFill>
                <a:effectLst/>
                <a:latin typeface="+mn-lt"/>
                <a:ea typeface="+mn-ea"/>
                <a:cs typeface="+mn-cs"/>
              </a:rPr>
              <a:t>Laat je plattegrond zien aan degene naast je en deel kort met elkaar om welke situatie het gaat (1 minuut) en welke stap je kunt gaan zetten om de ander meer te gaan zien…</a:t>
            </a:r>
          </a:p>
          <a:p>
            <a:pPr rtl="0" fontAlgn="base"/>
            <a:endParaRPr lang="nl-NL" sz="1200" b="0" i="0" kern="1200" dirty="0">
              <a:solidFill>
                <a:schemeClr val="tx1"/>
              </a:solidFill>
              <a:effectLst/>
              <a:latin typeface="+mn-lt"/>
              <a:ea typeface="+mn-ea"/>
              <a:cs typeface="+mn-cs"/>
            </a:endParaRPr>
          </a:p>
        </p:txBody>
      </p:sp>
      <p:sp>
        <p:nvSpPr>
          <p:cNvPr id="4" name="Tijdelijke aanduiding voor dianummer 3"/>
          <p:cNvSpPr>
            <a:spLocks noGrp="1"/>
          </p:cNvSpPr>
          <p:nvPr>
            <p:ph type="sldNum" sz="quarter" idx="5"/>
          </p:nvPr>
        </p:nvSpPr>
        <p:spPr/>
        <p:txBody>
          <a:bodyPr/>
          <a:lstStyle/>
          <a:p>
            <a:fld id="{8B44F2DC-15D8-4DBF-83C9-A6CB4FC59076}" type="slidenum">
              <a:rPr lang="nl-NL" smtClean="0"/>
              <a:t>19</a:t>
            </a:fld>
            <a:endParaRPr lang="nl-NL"/>
          </a:p>
        </p:txBody>
      </p:sp>
    </p:spTree>
    <p:extLst>
      <p:ext uri="{BB962C8B-B14F-4D97-AF65-F5344CB8AC3E}">
        <p14:creationId xmlns:p14="http://schemas.microsoft.com/office/powerpoint/2010/main" val="4280750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5C9C6A-E790-4D47-553A-1E0CB0856783}"/>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E4053170-7558-4BE3-014A-2ED7E21BF75D}"/>
              </a:ext>
            </a:extLst>
          </p:cNvPr>
          <p:cNvSpPr>
            <a:spLocks noGrp="1" noRot="1" noChangeAspect="1"/>
          </p:cNvSpPr>
          <p:nvPr>
            <p:ph type="sldImg"/>
          </p:nvPr>
        </p:nvSpPr>
        <p:spPr/>
        <p:txBody>
          <a:bodyPr/>
          <a:lstStyle/>
          <a:p>
            <a:endParaRPr lang="nl-NL"/>
          </a:p>
        </p:txBody>
      </p:sp>
      <p:sp>
        <p:nvSpPr>
          <p:cNvPr id="3" name="Tijdelijke aanduiding voor notities 2">
            <a:extLst>
              <a:ext uri="{FF2B5EF4-FFF2-40B4-BE49-F238E27FC236}">
                <a16:creationId xmlns:a16="http://schemas.microsoft.com/office/drawing/2014/main" id="{5305E86C-6596-A0C4-5943-485C5D6F507E}"/>
              </a:ext>
            </a:extLst>
          </p:cNvPr>
          <p:cNvSpPr>
            <a:spLocks noGrp="1"/>
          </p:cNvSpPr>
          <p:nvPr>
            <p:ph type="body" idx="1"/>
          </p:nvPr>
        </p:nvSpPr>
        <p:spPr/>
        <p:txBody>
          <a:bodyPr/>
          <a:lstStyle/>
          <a:p>
            <a:pPr rtl="0" fontAlgn="base"/>
            <a:r>
              <a:rPr lang="nl-NL" sz="1200" b="0" i="0" u="sng" kern="1200" dirty="0">
                <a:solidFill>
                  <a:schemeClr val="tx1"/>
                </a:solidFill>
                <a:effectLst/>
                <a:latin typeface="+mn-lt"/>
                <a:ea typeface="+mn-ea"/>
                <a:cs typeface="+mn-cs"/>
              </a:rPr>
              <a:t>2.Samenwerken</a:t>
            </a:r>
            <a:r>
              <a:rPr lang="nl-NL" sz="1200" b="0" i="0" kern="1200" dirty="0">
                <a:solidFill>
                  <a:schemeClr val="tx1"/>
                </a:solidFill>
                <a:effectLst/>
                <a:latin typeface="+mn-lt"/>
                <a:ea typeface="+mn-ea"/>
                <a:cs typeface="+mn-cs"/>
              </a:rPr>
              <a:t> </a:t>
            </a:r>
          </a:p>
          <a:p>
            <a:pPr rtl="0" fontAlgn="base"/>
            <a:endParaRPr lang="nl-NL" sz="1200" b="0" i="0" kern="1200" dirty="0">
              <a:solidFill>
                <a:schemeClr val="tx1"/>
              </a:solidFill>
              <a:effectLst/>
              <a:latin typeface="+mn-lt"/>
              <a:ea typeface="+mn-ea"/>
              <a:cs typeface="+mn-cs"/>
            </a:endParaRPr>
          </a:p>
          <a:p>
            <a:pPr rtl="0" fontAlgn="base"/>
            <a:r>
              <a:rPr lang="nl-NL" sz="1200" b="0" i="0" kern="1200" dirty="0">
                <a:solidFill>
                  <a:schemeClr val="tx1"/>
                </a:solidFill>
                <a:effectLst/>
                <a:latin typeface="+mn-lt"/>
                <a:ea typeface="+mn-ea"/>
                <a:cs typeface="+mn-cs"/>
              </a:rPr>
              <a:t>“De spelquiz bestaat uit 17 vragen en opdrachten die je uitvoert in kleine groepjes. Er zijn weet-vragen, doe-vragen, teken-vragen en nog veel meer.  Werk samen en zet ieders talenten in!”</a:t>
            </a:r>
          </a:p>
          <a:p>
            <a:endParaRPr lang="nl-NL" dirty="0"/>
          </a:p>
        </p:txBody>
      </p:sp>
      <p:sp>
        <p:nvSpPr>
          <p:cNvPr id="4" name="Tijdelijke aanduiding voor dianummer 3">
            <a:extLst>
              <a:ext uri="{FF2B5EF4-FFF2-40B4-BE49-F238E27FC236}">
                <a16:creationId xmlns:a16="http://schemas.microsoft.com/office/drawing/2014/main" id="{09762ED9-235F-4D28-7DEB-F2C46D4161EF}"/>
              </a:ext>
            </a:extLst>
          </p:cNvPr>
          <p:cNvSpPr>
            <a:spLocks noGrp="1"/>
          </p:cNvSpPr>
          <p:nvPr>
            <p:ph type="sldNum" sz="quarter" idx="5"/>
          </p:nvPr>
        </p:nvSpPr>
        <p:spPr/>
        <p:txBody>
          <a:bodyPr/>
          <a:lstStyle/>
          <a:p>
            <a:pPr defTabSz="990752">
              <a:defRPr/>
            </a:pPr>
            <a:fld id="{8B44F2DC-15D8-4DBF-83C9-A6CB4FC59076}" type="slidenum">
              <a:rPr lang="nl-NL">
                <a:solidFill>
                  <a:prstClr val="black"/>
                </a:solidFill>
                <a:latin typeface="Aptos" panose="02110004020202020204"/>
              </a:rPr>
              <a:pPr defTabSz="990752">
                <a:defRPr/>
              </a:pPr>
              <a:t>2</a:t>
            </a:fld>
            <a:endParaRPr lang="nl-NL">
              <a:solidFill>
                <a:prstClr val="black"/>
              </a:solidFill>
              <a:latin typeface="Aptos" panose="02110004020202020204"/>
            </a:endParaRPr>
          </a:p>
        </p:txBody>
      </p:sp>
    </p:spTree>
    <p:extLst>
      <p:ext uri="{BB962C8B-B14F-4D97-AF65-F5344CB8AC3E}">
        <p14:creationId xmlns:p14="http://schemas.microsoft.com/office/powerpoint/2010/main" val="42753263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r>
              <a:rPr lang="nl-NL" dirty="0"/>
              <a:t>Dia 20: De vierde categorie: de hand</a:t>
            </a:r>
          </a:p>
          <a:p>
            <a:endParaRPr lang="nl-NL"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Bij deze categorie vragen staat de andere hand van het lichaam centraal: </a:t>
            </a:r>
            <a:r>
              <a:rPr lang="nl-NL" sz="1200" b="0" i="0" u="sng" kern="1200" dirty="0">
                <a:solidFill>
                  <a:schemeClr val="tx1"/>
                </a:solidFill>
                <a:effectLst/>
                <a:latin typeface="+mn-lt"/>
                <a:ea typeface="+mn-ea"/>
                <a:cs typeface="+mn-cs"/>
              </a:rPr>
              <a:t>de hand die </a:t>
            </a:r>
            <a:r>
              <a:rPr lang="nl-NL" sz="1200" b="0" i="0" u="sng" kern="1200" dirty="0" err="1">
                <a:solidFill>
                  <a:schemeClr val="tx1"/>
                </a:solidFill>
                <a:effectLst/>
                <a:latin typeface="+mn-lt"/>
                <a:ea typeface="+mn-ea"/>
                <a:cs typeface="+mn-cs"/>
              </a:rPr>
              <a:t>mee-beweegt</a:t>
            </a:r>
            <a:r>
              <a:rPr lang="nl-NL" sz="1200" b="0" i="0" u="sng" kern="1200" dirty="0">
                <a:solidFill>
                  <a:schemeClr val="tx1"/>
                </a:solidFill>
                <a:effectLst/>
                <a:latin typeface="+mn-lt"/>
                <a:ea typeface="+mn-ea"/>
                <a:cs typeface="+mn-cs"/>
              </a:rPr>
              <a:t> met Gods zorg voor de schepping</a:t>
            </a:r>
            <a:endParaRPr lang="nl-NL" u="sng" dirty="0"/>
          </a:p>
        </p:txBody>
      </p:sp>
      <p:sp>
        <p:nvSpPr>
          <p:cNvPr id="4" name="Tijdelijke aanduiding voor dianummer 3"/>
          <p:cNvSpPr>
            <a:spLocks noGrp="1"/>
          </p:cNvSpPr>
          <p:nvPr>
            <p:ph type="sldNum" sz="quarter" idx="5"/>
          </p:nvPr>
        </p:nvSpPr>
        <p:spPr/>
        <p:txBody>
          <a:bodyPr/>
          <a:lstStyle/>
          <a:p>
            <a:fld id="{8B44F2DC-15D8-4DBF-83C9-A6CB4FC59076}" type="slidenum">
              <a:rPr lang="nl-NL" smtClean="0"/>
              <a:t>20</a:t>
            </a:fld>
            <a:endParaRPr lang="nl-NL"/>
          </a:p>
        </p:txBody>
      </p:sp>
    </p:spTree>
    <p:extLst>
      <p:ext uri="{BB962C8B-B14F-4D97-AF65-F5344CB8AC3E}">
        <p14:creationId xmlns:p14="http://schemas.microsoft.com/office/powerpoint/2010/main" val="4409395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pPr>
              <a:lnSpc>
                <a:spcPct val="115000"/>
              </a:lnSpc>
              <a:buNone/>
            </a:pPr>
            <a:r>
              <a:rPr lang="nl-NL" sz="2000" b="1" dirty="0">
                <a:solidFill>
                  <a:schemeClr val="tx1"/>
                </a:solidFill>
                <a:ea typeface="Arial" panose="020B0604020202020204" pitchFamily="34" charset="0"/>
                <a:cs typeface="Arial" panose="020B0604020202020204" pitchFamily="34" charset="0"/>
              </a:rPr>
              <a:t>VRAAG 9 - De beschermende hand</a:t>
            </a:r>
            <a:endParaRPr lang="nl-NL" sz="2000" b="1" dirty="0">
              <a:solidFill>
                <a:schemeClr val="tx1"/>
              </a:solidFill>
              <a:effectLst/>
              <a:ea typeface="Arial" panose="020B0604020202020204" pitchFamily="34" charset="0"/>
              <a:cs typeface="Arial" panose="020B0604020202020204" pitchFamily="34" charset="0"/>
            </a:endParaRPr>
          </a:p>
          <a:p>
            <a:pPr>
              <a:lnSpc>
                <a:spcPct val="115000"/>
              </a:lnSpc>
              <a:buNone/>
            </a:pPr>
            <a:endParaRPr lang="nl-NL" sz="2000" b="1" dirty="0">
              <a:solidFill>
                <a:schemeClr val="tx1"/>
              </a:solidFill>
              <a:effectLst/>
              <a:ea typeface="Arial" panose="020B0604020202020204" pitchFamily="34" charset="0"/>
              <a:cs typeface="Arial" panose="020B0604020202020204" pitchFamily="34" charset="0"/>
            </a:endParaRPr>
          </a:p>
          <a:p>
            <a:pPr>
              <a:lnSpc>
                <a:spcPct val="115000"/>
              </a:lnSpc>
            </a:pPr>
            <a:endParaRPr lang="nl-NL" sz="1200" dirty="0">
              <a:solidFill>
                <a:schemeClr val="tx1"/>
              </a:solidFill>
              <a:effectLst/>
              <a:ea typeface="Arial" panose="020B0604020202020204" pitchFamily="34" charset="0"/>
              <a:cs typeface="Arial" panose="020B0604020202020204" pitchFamily="34" charset="0"/>
            </a:endParaRPr>
          </a:p>
          <a:p>
            <a:pPr>
              <a:lnSpc>
                <a:spcPct val="115000"/>
              </a:lnSpc>
            </a:pPr>
            <a:r>
              <a:rPr lang="nl-NL" sz="1200" u="sng" dirty="0">
                <a:solidFill>
                  <a:schemeClr val="tx1"/>
                </a:solidFill>
                <a:effectLst/>
                <a:ea typeface="Arial" panose="020B0604020202020204" pitchFamily="34" charset="0"/>
                <a:cs typeface="Arial" panose="020B0604020202020204" pitchFamily="34" charset="0"/>
              </a:rPr>
              <a:t>Vraag</a:t>
            </a:r>
            <a:r>
              <a:rPr lang="nl-NL" sz="1200" dirty="0">
                <a:solidFill>
                  <a:schemeClr val="tx1"/>
                </a:solidFill>
                <a:effectLst/>
                <a:ea typeface="Arial" panose="020B0604020202020204" pitchFamily="34" charset="0"/>
                <a:cs typeface="Arial" panose="020B0604020202020204" pitchFamily="34" charset="0"/>
              </a:rPr>
              <a:t>: 	Welke stap kunnen jullie/wij </a:t>
            </a:r>
            <a:r>
              <a:rPr lang="nl-NL" sz="1200" dirty="0">
                <a:solidFill>
                  <a:schemeClr val="tx1"/>
                </a:solidFill>
                <a:ea typeface="Arial" panose="020B0604020202020204" pitchFamily="34" charset="0"/>
                <a:cs typeface="Arial" panose="020B0604020202020204" pitchFamily="34" charset="0"/>
              </a:rPr>
              <a:t>als geloofsgemeenschap nemen, om zorg te</a:t>
            </a:r>
            <a:r>
              <a:rPr lang="nl-NL" sz="1200" dirty="0">
                <a:solidFill>
                  <a:schemeClr val="tx1"/>
                </a:solidFill>
              </a:rPr>
              <a:t> dragen voor de schepping?</a:t>
            </a:r>
          </a:p>
          <a:p>
            <a:endParaRPr lang="nl-NL" dirty="0">
              <a:solidFill>
                <a:schemeClr val="tx1"/>
              </a:solidFill>
            </a:endParaRPr>
          </a:p>
          <a:p>
            <a:r>
              <a:rPr lang="nl-NL" dirty="0">
                <a:solidFill>
                  <a:schemeClr val="tx1"/>
                </a:solidFill>
              </a:rPr>
              <a:t>Bedenk met elkaar in je groep:</a:t>
            </a:r>
          </a:p>
          <a:p>
            <a:pPr marL="0" indent="0">
              <a:buFontTx/>
              <a:buNone/>
            </a:pPr>
            <a:r>
              <a:rPr lang="nl-NL" dirty="0">
                <a:solidFill>
                  <a:schemeClr val="tx1"/>
                </a:solidFill>
              </a:rPr>
              <a:t>1. op welke manier jullie als kerk nu al zorgdragen voor de schepping, en:</a:t>
            </a:r>
          </a:p>
          <a:p>
            <a:pPr marL="0" indent="0">
              <a:buFontTx/>
              <a:buNone/>
            </a:pPr>
            <a:r>
              <a:rPr lang="nl-NL" dirty="0">
                <a:solidFill>
                  <a:schemeClr val="tx1"/>
                </a:solidFill>
              </a:rPr>
              <a:t>2. welk antwoord jullie inspireert om óók mee aan de slag te gaan als kerk &gt; noteer dit laatste antwoord op je </a:t>
            </a:r>
            <a:r>
              <a:rPr lang="nl-NL" u="sng" dirty="0">
                <a:solidFill>
                  <a:schemeClr val="tx1"/>
                </a:solidFill>
              </a:rPr>
              <a:t>Antwoordenblad</a:t>
            </a:r>
          </a:p>
        </p:txBody>
      </p:sp>
      <p:sp>
        <p:nvSpPr>
          <p:cNvPr id="4" name="Tijdelijke aanduiding voor dianummer 3"/>
          <p:cNvSpPr>
            <a:spLocks noGrp="1"/>
          </p:cNvSpPr>
          <p:nvPr>
            <p:ph type="sldNum" sz="quarter" idx="5"/>
          </p:nvPr>
        </p:nvSpPr>
        <p:spPr/>
        <p:txBody>
          <a:bodyPr/>
          <a:lstStyle/>
          <a:p>
            <a:fld id="{8B44F2DC-15D8-4DBF-83C9-A6CB4FC59076}" type="slidenum">
              <a:rPr lang="nl-NL" smtClean="0"/>
              <a:t>21</a:t>
            </a:fld>
            <a:endParaRPr lang="nl-NL"/>
          </a:p>
        </p:txBody>
      </p:sp>
    </p:spTree>
    <p:extLst>
      <p:ext uri="{BB962C8B-B14F-4D97-AF65-F5344CB8AC3E}">
        <p14:creationId xmlns:p14="http://schemas.microsoft.com/office/powerpoint/2010/main" val="30855587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r>
              <a:rPr lang="nl-NL" sz="1200" b="1" i="0" kern="1200" dirty="0">
                <a:solidFill>
                  <a:schemeClr val="tx1"/>
                </a:solidFill>
                <a:effectLst/>
                <a:latin typeface="+mn-lt"/>
                <a:ea typeface="+mn-ea"/>
                <a:cs typeface="+mn-cs"/>
              </a:rPr>
              <a:t>VRAAG 10 – Bewogen zijn met de schepping</a:t>
            </a:r>
          </a:p>
          <a:p>
            <a:endParaRPr lang="nl-NL" sz="1200" b="0" i="0" kern="1200" dirty="0">
              <a:solidFill>
                <a:schemeClr val="tx1"/>
              </a:solidFill>
              <a:effectLst/>
              <a:latin typeface="+mn-lt"/>
              <a:ea typeface="+mn-ea"/>
              <a:cs typeface="+mn-cs"/>
            </a:endParaRPr>
          </a:p>
          <a:p>
            <a:r>
              <a:rPr lang="nl-NL" sz="1200" b="0" i="0" kern="1200" dirty="0">
                <a:solidFill>
                  <a:schemeClr val="tx1"/>
                </a:solidFill>
                <a:effectLst/>
                <a:latin typeface="+mn-lt"/>
                <a:ea typeface="+mn-ea"/>
                <a:cs typeface="+mn-cs"/>
              </a:rPr>
              <a:t>De apostel Paulus schrijft in zijn brief aan de christenen in Rome: ‘Wij weten dat de hele schepping nog altijd als in barensweeën zucht en lijdt.’ De schepping zucht, misschien herken je het als schepsel: zuchten onder leed, gebrokenheid, verlies, dichtbij en wereldwijd…</a:t>
            </a:r>
          </a:p>
          <a:p>
            <a:endParaRPr lang="nl-NL"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a:solidFill>
                  <a:schemeClr val="tx1"/>
                </a:solidFill>
                <a:effectLst/>
                <a:latin typeface="+mn-lt"/>
                <a:ea typeface="+mn-ea"/>
                <a:cs typeface="+mn-cs"/>
              </a:rPr>
              <a:t>De volgende vraag richt je blik op je buurt: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none" kern="1200" dirty="0">
                <a:solidFill>
                  <a:schemeClr val="tx1"/>
                </a:solidFill>
                <a:effectLst/>
                <a:latin typeface="+mn-lt"/>
                <a:ea typeface="+mn-ea"/>
                <a:cs typeface="+mn-cs"/>
              </a:rPr>
              <a:t>Waar zag of hoorde jij de afgelopen week de schepping zuchten?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u="none" kern="1200" dirty="0">
              <a:solidFill>
                <a:schemeClr val="tx1"/>
              </a:solidFill>
              <a:effectLst/>
              <a:latin typeface="+mn-lt"/>
              <a:ea typeface="+mn-ea"/>
              <a:cs typeface="+mn-cs"/>
            </a:endParaRPr>
          </a:p>
          <a:p>
            <a:pPr marL="171450" indent="-171450" rtl="0" fontAlgn="base">
              <a:buFontTx/>
              <a:buChar char="-"/>
            </a:pPr>
            <a:r>
              <a:rPr lang="nl-NL" sz="1200" b="0" i="0" kern="1200" dirty="0">
                <a:solidFill>
                  <a:schemeClr val="tx1"/>
                </a:solidFill>
                <a:effectLst/>
                <a:latin typeface="+mn-lt"/>
                <a:ea typeface="+mn-ea"/>
                <a:cs typeface="+mn-cs"/>
              </a:rPr>
              <a:t>Bedenk in stilte en teken op de </a:t>
            </a:r>
            <a:r>
              <a:rPr lang="nl-NL" sz="1200" b="1" i="0" kern="1200" dirty="0">
                <a:solidFill>
                  <a:schemeClr val="tx1"/>
                </a:solidFill>
                <a:effectLst/>
                <a:latin typeface="+mn-lt"/>
                <a:ea typeface="+mn-ea"/>
                <a:cs typeface="+mn-cs"/>
              </a:rPr>
              <a:t>plattegrond</a:t>
            </a:r>
            <a:r>
              <a:rPr lang="nl-NL" sz="1200" b="0" i="0" kern="1200" dirty="0">
                <a:solidFill>
                  <a:schemeClr val="tx1"/>
                </a:solidFill>
                <a:effectLst/>
                <a:latin typeface="+mn-lt"/>
                <a:ea typeface="+mn-ea"/>
                <a:cs typeface="+mn-cs"/>
              </a:rPr>
              <a:t> (met kleur </a:t>
            </a:r>
            <a:r>
              <a:rPr lang="nl-NL" sz="1200" b="1" i="0" kern="1200" dirty="0">
                <a:solidFill>
                  <a:schemeClr val="tx1"/>
                </a:solidFill>
                <a:effectLst/>
                <a:latin typeface="+mn-lt"/>
                <a:ea typeface="+mn-ea"/>
                <a:cs typeface="+mn-cs"/>
              </a:rPr>
              <a:t>GEEL)</a:t>
            </a:r>
            <a:r>
              <a:rPr lang="nl-NL" sz="1200" b="0" i="0" kern="1200" dirty="0">
                <a:solidFill>
                  <a:schemeClr val="tx1"/>
                </a:solidFill>
                <a:effectLst/>
                <a:latin typeface="+mn-lt"/>
                <a:ea typeface="+mn-ea"/>
                <a:cs typeface="+mn-cs"/>
              </a:rPr>
              <a:t>. Je krijgt hiervoor 1,5 minuut!</a:t>
            </a:r>
          </a:p>
          <a:p>
            <a:pPr marL="171450" indent="-171450" rtl="0" fontAlgn="base">
              <a:buFontTx/>
              <a:buChar char="-"/>
            </a:pPr>
            <a:r>
              <a:rPr lang="nl-NL" sz="1200" b="0" i="0" kern="1200" dirty="0">
                <a:solidFill>
                  <a:schemeClr val="tx1"/>
                </a:solidFill>
                <a:effectLst/>
                <a:latin typeface="+mn-lt"/>
                <a:ea typeface="+mn-ea"/>
                <a:cs typeface="+mn-cs"/>
              </a:rPr>
              <a:t>Laat je plattegrond zien aan degene naast je en deel kort met elkaar om welke locatie of situatie het gaat (1 minuut)</a:t>
            </a:r>
          </a:p>
        </p:txBody>
      </p:sp>
      <p:sp>
        <p:nvSpPr>
          <p:cNvPr id="4" name="Tijdelijke aanduiding voor dianummer 3"/>
          <p:cNvSpPr>
            <a:spLocks noGrp="1"/>
          </p:cNvSpPr>
          <p:nvPr>
            <p:ph type="sldNum" sz="quarter" idx="5"/>
          </p:nvPr>
        </p:nvSpPr>
        <p:spPr/>
        <p:txBody>
          <a:bodyPr/>
          <a:lstStyle/>
          <a:p>
            <a:fld id="{8B44F2DC-15D8-4DBF-83C9-A6CB4FC59076}" type="slidenum">
              <a:rPr lang="nl-NL" smtClean="0"/>
              <a:t>22</a:t>
            </a:fld>
            <a:endParaRPr lang="nl-NL"/>
          </a:p>
        </p:txBody>
      </p:sp>
    </p:spTree>
    <p:extLst>
      <p:ext uri="{BB962C8B-B14F-4D97-AF65-F5344CB8AC3E}">
        <p14:creationId xmlns:p14="http://schemas.microsoft.com/office/powerpoint/2010/main" val="22877250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r>
              <a:rPr lang="nl-NL" dirty="0"/>
              <a:t>Dia 23: De vijfde categorie: </a:t>
            </a:r>
            <a:r>
              <a:rPr lang="nl-NL" b="1" dirty="0"/>
              <a:t>de rug</a:t>
            </a:r>
          </a:p>
          <a:p>
            <a:endParaRPr lang="nl-NL" dirty="0"/>
          </a:p>
          <a:p>
            <a:r>
              <a:rPr lang="nl-NL" dirty="0"/>
              <a:t>Leven uit de kracht van Christus betekent ook rebelleren waar mens-zijn op het spel staat. Niet buigen voor machten die mensen misbruiken, opstaan tegen onrecht.</a:t>
            </a:r>
          </a:p>
          <a:p>
            <a:endParaRPr lang="nl-NL" dirty="0"/>
          </a:p>
          <a:p>
            <a:r>
              <a:rPr lang="nl-NL" dirty="0"/>
              <a:t>De volgende set vragen richt ons op hoe dat eruit kan zien: opstaan voor het goede, opstaan tegen onrecht</a:t>
            </a:r>
          </a:p>
        </p:txBody>
      </p:sp>
      <p:sp>
        <p:nvSpPr>
          <p:cNvPr id="4" name="Tijdelijke aanduiding voor dianummer 3"/>
          <p:cNvSpPr>
            <a:spLocks noGrp="1"/>
          </p:cNvSpPr>
          <p:nvPr>
            <p:ph type="sldNum" sz="quarter" idx="5"/>
          </p:nvPr>
        </p:nvSpPr>
        <p:spPr/>
        <p:txBody>
          <a:bodyPr/>
          <a:lstStyle/>
          <a:p>
            <a:fld id="{8B44F2DC-15D8-4DBF-83C9-A6CB4FC59076}" type="slidenum">
              <a:rPr lang="nl-NL" smtClean="0"/>
              <a:t>23</a:t>
            </a:fld>
            <a:endParaRPr lang="nl-NL"/>
          </a:p>
        </p:txBody>
      </p:sp>
    </p:spTree>
    <p:extLst>
      <p:ext uri="{BB962C8B-B14F-4D97-AF65-F5344CB8AC3E}">
        <p14:creationId xmlns:p14="http://schemas.microsoft.com/office/powerpoint/2010/main" val="31628785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dirty="0">
                <a:solidFill>
                  <a:schemeClr val="tx1"/>
                </a:solidFill>
                <a:ea typeface="Arial" panose="020B0604020202020204" pitchFamily="34" charset="0"/>
                <a:cs typeface="Arial" panose="020B0604020202020204" pitchFamily="34" charset="0"/>
              </a:rPr>
              <a:t>VRAAG 11 - Rebels waar mens-zijn op het spel staat</a:t>
            </a:r>
            <a:endParaRPr lang="nl-NL" sz="1200" b="1" dirty="0">
              <a:solidFill>
                <a:schemeClr val="tx1"/>
              </a:solidFill>
              <a:effectLst/>
              <a:ea typeface="Arial" panose="020B0604020202020204" pitchFamily="34" charset="0"/>
              <a:cs typeface="Arial" panose="020B0604020202020204" pitchFamily="34" charset="0"/>
            </a:endParaRPr>
          </a:p>
          <a:p>
            <a:endParaRPr lang="nl-NL" dirty="0">
              <a:solidFill>
                <a:schemeClr val="tx1"/>
              </a:solidFill>
            </a:endParaRPr>
          </a:p>
          <a:p>
            <a:r>
              <a:rPr lang="nl-NL" sz="1200" b="0" i="0" u="sng" dirty="0">
                <a:solidFill>
                  <a:schemeClr val="tx1"/>
                </a:solidFill>
                <a:effectLst/>
                <a:latin typeface="Aptos" panose="020B0004020202020204" pitchFamily="34" charset="0"/>
              </a:rPr>
              <a:t>Vraag:</a:t>
            </a:r>
            <a:r>
              <a:rPr lang="nl-NL" sz="1200" b="0" i="0" dirty="0">
                <a:solidFill>
                  <a:schemeClr val="tx1"/>
                </a:solidFill>
                <a:effectLst/>
                <a:latin typeface="Aptos" panose="020B0004020202020204" pitchFamily="34" charset="0"/>
              </a:rPr>
              <a:t> 	Welke rebelse actie hoort bij welke Bijbelse figuur?  </a:t>
            </a:r>
            <a:r>
              <a:rPr lang="nl-NL" sz="1200" dirty="0">
                <a:solidFill>
                  <a:schemeClr val="tx1"/>
                </a:solidFill>
                <a:latin typeface="Aptos" panose="020B0004020202020204" pitchFamily="34" charset="0"/>
              </a:rPr>
              <a:t>Verbind de cijfers aan de juiste letters! </a:t>
            </a:r>
            <a:endParaRPr lang="nl-NL" sz="1200" dirty="0">
              <a:solidFill>
                <a:schemeClr val="tx1"/>
              </a:solidFill>
            </a:endParaRPr>
          </a:p>
          <a:p>
            <a:endParaRPr lang="nl-NL" dirty="0">
              <a:solidFill>
                <a:schemeClr val="tx1"/>
              </a:solidFill>
            </a:endParaRPr>
          </a:p>
          <a:p>
            <a:r>
              <a:rPr lang="nl-NL" dirty="0">
                <a:solidFill>
                  <a:schemeClr val="tx1"/>
                </a:solidFill>
              </a:rPr>
              <a:t>Vier rebelse acties:</a:t>
            </a:r>
          </a:p>
          <a:p>
            <a:pPr marL="457200" indent="-457200">
              <a:buFont typeface="+mj-lt"/>
              <a:buAutoNum type="arabicPeriod"/>
            </a:pPr>
            <a:r>
              <a:rPr lang="nl-NL" sz="1200" dirty="0">
                <a:solidFill>
                  <a:schemeClr val="tx1"/>
                </a:solidFill>
              </a:rPr>
              <a:t>De koning aanspreken op zijn immorele keuzes en het onderdrukken van het volk</a:t>
            </a:r>
          </a:p>
          <a:p>
            <a:pPr marL="457200" indent="-457200">
              <a:buFont typeface="+mj-lt"/>
              <a:buAutoNum type="arabicPeriod"/>
            </a:pPr>
            <a:r>
              <a:rPr lang="nl-NL" sz="1200" dirty="0">
                <a:solidFill>
                  <a:schemeClr val="tx1"/>
                </a:solidFill>
              </a:rPr>
              <a:t>De dagelijkse gang van zaken omver gooien die  ruimte voor de ontmoeting met God in de weg staat</a:t>
            </a:r>
          </a:p>
          <a:p>
            <a:pPr marL="457200" indent="-457200">
              <a:buFont typeface="+mj-lt"/>
              <a:buAutoNum type="arabicPeriod"/>
            </a:pPr>
            <a:r>
              <a:rPr lang="nl-NL" sz="1200" dirty="0">
                <a:solidFill>
                  <a:schemeClr val="tx1"/>
                </a:solidFill>
              </a:rPr>
              <a:t>Valse profeten tegenspreken en bestrijden</a:t>
            </a:r>
          </a:p>
          <a:p>
            <a:pPr marL="457200" indent="-457200">
              <a:buFont typeface="+mj-lt"/>
              <a:buAutoNum type="arabicPeriod"/>
            </a:pPr>
            <a:r>
              <a:rPr lang="nl-NL" sz="1200" dirty="0">
                <a:solidFill>
                  <a:schemeClr val="tx1"/>
                </a:solidFill>
              </a:rPr>
              <a:t>De koning aanspreken op het misbruik maken van mensen (overspel, moord, machtsmisbruik) </a:t>
            </a:r>
          </a:p>
          <a:p>
            <a:endParaRPr lang="nl-NL" dirty="0">
              <a:solidFill>
                <a:schemeClr val="tx1"/>
              </a:solidFill>
            </a:endParaRPr>
          </a:p>
          <a:p>
            <a:r>
              <a:rPr lang="nl-NL" dirty="0">
                <a:solidFill>
                  <a:schemeClr val="tx1"/>
                </a:solidFill>
              </a:rPr>
              <a:t>Vier Bijbelse figuren:</a:t>
            </a:r>
          </a:p>
          <a:p>
            <a:r>
              <a:rPr lang="nl-NL" sz="1200" dirty="0">
                <a:solidFill>
                  <a:schemeClr val="tx1"/>
                </a:solidFill>
              </a:rPr>
              <a:t>A. Profeet Nathan	</a:t>
            </a:r>
          </a:p>
          <a:p>
            <a:r>
              <a:rPr lang="nl-NL" sz="1200" dirty="0">
                <a:solidFill>
                  <a:schemeClr val="tx1"/>
                </a:solidFill>
              </a:rPr>
              <a:t>B. Profeet Elia		</a:t>
            </a:r>
          </a:p>
          <a:p>
            <a:r>
              <a:rPr lang="nl-NL" sz="1200" dirty="0">
                <a:solidFill>
                  <a:schemeClr val="tx1"/>
                </a:solidFill>
              </a:rPr>
              <a:t>C. Johannes de Doper	</a:t>
            </a:r>
          </a:p>
          <a:p>
            <a:r>
              <a:rPr lang="nl-NL" sz="1200" dirty="0">
                <a:solidFill>
                  <a:schemeClr val="tx1"/>
                </a:solidFill>
              </a:rPr>
              <a:t>D. Jezus			</a:t>
            </a:r>
          </a:p>
        </p:txBody>
      </p:sp>
      <p:sp>
        <p:nvSpPr>
          <p:cNvPr id="4" name="Tijdelijke aanduiding voor dianummer 3"/>
          <p:cNvSpPr>
            <a:spLocks noGrp="1"/>
          </p:cNvSpPr>
          <p:nvPr>
            <p:ph type="sldNum" sz="quarter" idx="5"/>
          </p:nvPr>
        </p:nvSpPr>
        <p:spPr/>
        <p:txBody>
          <a:bodyPr/>
          <a:lstStyle/>
          <a:p>
            <a:fld id="{8B44F2DC-15D8-4DBF-83C9-A6CB4FC59076}" type="slidenum">
              <a:rPr lang="nl-NL" smtClean="0"/>
              <a:t>24</a:t>
            </a:fld>
            <a:endParaRPr lang="nl-NL"/>
          </a:p>
        </p:txBody>
      </p:sp>
    </p:spTree>
    <p:extLst>
      <p:ext uri="{BB962C8B-B14F-4D97-AF65-F5344CB8AC3E}">
        <p14:creationId xmlns:p14="http://schemas.microsoft.com/office/powerpoint/2010/main" val="13548208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1E2235-1307-972F-2636-F640B1BED8CF}"/>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4350F9C1-C85B-5629-C7E9-575F8FB2E5E5}"/>
              </a:ext>
            </a:extLst>
          </p:cNvPr>
          <p:cNvSpPr>
            <a:spLocks noGrp="1" noRot="1" noChangeAspect="1"/>
          </p:cNvSpPr>
          <p:nvPr>
            <p:ph type="sldImg"/>
          </p:nvPr>
        </p:nvSpPr>
        <p:spPr/>
        <p:txBody>
          <a:bodyPr/>
          <a:lstStyle/>
          <a:p>
            <a:endParaRPr lang="nl-NL"/>
          </a:p>
        </p:txBody>
      </p:sp>
      <p:sp>
        <p:nvSpPr>
          <p:cNvPr id="3" name="Tijdelijke aanduiding voor notities 2">
            <a:extLst>
              <a:ext uri="{FF2B5EF4-FFF2-40B4-BE49-F238E27FC236}">
                <a16:creationId xmlns:a16="http://schemas.microsoft.com/office/drawing/2014/main" id="{43EBA8D3-7B43-B3B1-D3E0-8B43088C012E}"/>
              </a:ext>
            </a:extLst>
          </p:cNvPr>
          <p:cNvSpPr>
            <a:spLocks noGrp="1"/>
          </p:cNvSpPr>
          <p:nvPr>
            <p:ph type="body" idx="1"/>
          </p:nvPr>
        </p:nvSpPr>
        <p:spPr/>
        <p:txBody>
          <a:bodyPr/>
          <a:lstStyle/>
          <a:p>
            <a:r>
              <a:rPr lang="nl-NL" u="sng" dirty="0"/>
              <a:t>Antwoord vraag 11</a:t>
            </a:r>
          </a:p>
          <a:p>
            <a:endParaRPr lang="nl-NL"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a:ln>
                  <a:noFill/>
                </a:ln>
                <a:solidFill>
                  <a:prstClr val="black"/>
                </a:solidFill>
                <a:effectLst/>
                <a:uLnTx/>
                <a:uFillTx/>
                <a:latin typeface="+mn-lt"/>
                <a:ea typeface="+mn-ea"/>
                <a:cs typeface="+mn-cs"/>
              </a:rPr>
              <a:t>Profeet Nathan	A =  </a:t>
            </a:r>
            <a:r>
              <a:rPr kumimoji="0" lang="nl-NL" sz="3600" b="0" i="0" u="none" strike="noStrike" kern="1200" cap="none" spc="0" normalizeH="0" baseline="0" noProof="0" dirty="0">
                <a:ln>
                  <a:noFill/>
                </a:ln>
                <a:solidFill>
                  <a:prstClr val="black"/>
                </a:solidFill>
                <a:effectLst/>
                <a:uLnTx/>
                <a:uFillTx/>
                <a:latin typeface="+mn-lt"/>
                <a:ea typeface="+mn-ea"/>
                <a:cs typeface="+mn-cs"/>
              </a:rPr>
              <a:t>4</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a:ln>
                  <a:noFill/>
                </a:ln>
                <a:solidFill>
                  <a:prstClr val="black"/>
                </a:solidFill>
                <a:effectLst/>
                <a:uLnTx/>
                <a:uFillTx/>
                <a:latin typeface="+mn-lt"/>
                <a:ea typeface="+mn-ea"/>
                <a:cs typeface="+mn-cs"/>
              </a:rPr>
              <a:t>Profeet Elia		B =  </a:t>
            </a:r>
            <a:r>
              <a:rPr kumimoji="0" lang="nl-NL" sz="3600" b="0" i="0" u="none" strike="noStrike" kern="1200" cap="none" spc="0" normalizeH="0" baseline="0" noProof="0" dirty="0">
                <a:ln>
                  <a:noFill/>
                </a:ln>
                <a:solidFill>
                  <a:prstClr val="black"/>
                </a:solidFill>
                <a:effectLst/>
                <a:uLnTx/>
                <a:uFillTx/>
                <a:latin typeface="+mn-lt"/>
                <a:ea typeface="+mn-ea"/>
                <a:cs typeface="+mn-cs"/>
              </a:rPr>
              <a:t>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a:ln>
                  <a:noFill/>
                </a:ln>
                <a:solidFill>
                  <a:prstClr val="black"/>
                </a:solidFill>
                <a:effectLst/>
                <a:uLnTx/>
                <a:uFillTx/>
                <a:latin typeface="+mn-lt"/>
                <a:ea typeface="+mn-ea"/>
                <a:cs typeface="+mn-cs"/>
              </a:rPr>
              <a:t>Johannes de Doper	C =  </a:t>
            </a:r>
            <a:r>
              <a:rPr kumimoji="0" lang="nl-NL" sz="3600" b="0" i="0" u="none" strike="noStrike" kern="1200" cap="none" spc="0" normalizeH="0" baseline="0" noProof="0" dirty="0">
                <a:ln>
                  <a:noFill/>
                </a:ln>
                <a:solidFill>
                  <a:prstClr val="black"/>
                </a:solidFill>
                <a:effectLst/>
                <a:uLnTx/>
                <a:uFillTx/>
                <a:latin typeface="+mn-lt"/>
                <a:ea typeface="+mn-ea"/>
                <a:cs typeface="+mn-cs"/>
              </a:rPr>
              <a:t>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a:ln>
                  <a:noFill/>
                </a:ln>
                <a:solidFill>
                  <a:prstClr val="black"/>
                </a:solidFill>
                <a:effectLst/>
                <a:uLnTx/>
                <a:uFillTx/>
                <a:latin typeface="+mn-lt"/>
                <a:ea typeface="+mn-ea"/>
                <a:cs typeface="+mn-cs"/>
              </a:rPr>
              <a:t>Jezus		D =  </a:t>
            </a:r>
            <a:r>
              <a:rPr kumimoji="0" lang="nl-NL" sz="3600" b="0" i="0" u="none" strike="noStrike" kern="1200" cap="none" spc="0" normalizeH="0" baseline="0" noProof="0" dirty="0">
                <a:ln>
                  <a:noFill/>
                </a:ln>
                <a:solidFill>
                  <a:prstClr val="black"/>
                </a:solidFill>
                <a:effectLst/>
                <a:uLnTx/>
                <a:uFillTx/>
                <a:latin typeface="+mn-lt"/>
                <a:ea typeface="+mn-ea"/>
                <a:cs typeface="+mn-cs"/>
              </a:rPr>
              <a:t>2</a:t>
            </a:r>
          </a:p>
          <a:p>
            <a:endParaRPr lang="nl-NL" dirty="0"/>
          </a:p>
        </p:txBody>
      </p:sp>
      <p:sp>
        <p:nvSpPr>
          <p:cNvPr id="4" name="Tijdelijke aanduiding voor dianummer 3">
            <a:extLst>
              <a:ext uri="{FF2B5EF4-FFF2-40B4-BE49-F238E27FC236}">
                <a16:creationId xmlns:a16="http://schemas.microsoft.com/office/drawing/2014/main" id="{9E91274D-6E94-A302-1CF4-5F79324CDF39}"/>
              </a:ext>
            </a:extLst>
          </p:cNvPr>
          <p:cNvSpPr>
            <a:spLocks noGrp="1"/>
          </p:cNvSpPr>
          <p:nvPr>
            <p:ph type="sldNum" sz="quarter" idx="5"/>
          </p:nvPr>
        </p:nvSpPr>
        <p:spPr/>
        <p:txBody>
          <a:bodyPr/>
          <a:lstStyle/>
          <a:p>
            <a:pPr defTabSz="990752">
              <a:defRPr/>
            </a:pPr>
            <a:fld id="{8B44F2DC-15D8-4DBF-83C9-A6CB4FC59076}" type="slidenum">
              <a:rPr lang="nl-NL">
                <a:solidFill>
                  <a:prstClr val="black"/>
                </a:solidFill>
                <a:latin typeface="Aptos" panose="02110004020202020204"/>
              </a:rPr>
              <a:pPr defTabSz="990752">
                <a:defRPr/>
              </a:pPr>
              <a:t>25</a:t>
            </a:fld>
            <a:endParaRPr lang="nl-NL">
              <a:solidFill>
                <a:prstClr val="black"/>
              </a:solidFill>
              <a:latin typeface="Aptos" panose="02110004020202020204"/>
            </a:endParaRPr>
          </a:p>
        </p:txBody>
      </p:sp>
    </p:spTree>
    <p:extLst>
      <p:ext uri="{BB962C8B-B14F-4D97-AF65-F5344CB8AC3E}">
        <p14:creationId xmlns:p14="http://schemas.microsoft.com/office/powerpoint/2010/main" val="17078809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latin typeface="+mn-lt"/>
                <a:ea typeface="+mn-ea"/>
                <a:cs typeface="+mn-cs"/>
              </a:rPr>
              <a:t>VRAAG 12 - </a:t>
            </a:r>
            <a:r>
              <a:rPr lang="en-US" sz="1200" b="1" kern="1200" dirty="0" err="1">
                <a:solidFill>
                  <a:schemeClr val="tx1"/>
                </a:solidFill>
                <a:latin typeface="+mn-lt"/>
                <a:ea typeface="+mn-ea"/>
                <a:cs typeface="+mn-cs"/>
              </a:rPr>
              <a:t>Opstaan</a:t>
            </a:r>
            <a:r>
              <a:rPr lang="en-US" sz="1200" b="1" kern="1200" dirty="0">
                <a:solidFill>
                  <a:schemeClr val="tx1"/>
                </a:solidFill>
                <a:latin typeface="+mn-lt"/>
                <a:ea typeface="+mn-ea"/>
                <a:cs typeface="+mn-cs"/>
              </a:rPr>
              <a:t> </a:t>
            </a:r>
            <a:r>
              <a:rPr lang="en-US" sz="1200" b="1" kern="1200" dirty="0" err="1">
                <a:solidFill>
                  <a:schemeClr val="tx1"/>
                </a:solidFill>
                <a:latin typeface="+mn-lt"/>
                <a:ea typeface="+mn-ea"/>
                <a:cs typeface="+mn-cs"/>
              </a:rPr>
              <a:t>tegen</a:t>
            </a:r>
            <a:r>
              <a:rPr lang="en-US" sz="1200" b="1" kern="1200" dirty="0">
                <a:solidFill>
                  <a:schemeClr val="tx1"/>
                </a:solidFill>
                <a:latin typeface="+mn-lt"/>
                <a:ea typeface="+mn-ea"/>
                <a:cs typeface="+mn-cs"/>
              </a:rPr>
              <a:t> </a:t>
            </a:r>
            <a:r>
              <a:rPr lang="en-US" sz="1200" b="1" kern="1200" dirty="0" err="1">
                <a:solidFill>
                  <a:schemeClr val="tx1"/>
                </a:solidFill>
                <a:latin typeface="+mn-lt"/>
                <a:ea typeface="+mn-ea"/>
                <a:cs typeface="+mn-cs"/>
              </a:rPr>
              <a:t>onrecht</a:t>
            </a:r>
            <a:endParaRPr lang="en-US" sz="1200" b="1"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latin typeface="+mn-lt"/>
              <a:ea typeface="+mn-ea"/>
              <a:cs typeface="+mn-cs"/>
            </a:endParaRPr>
          </a:p>
          <a:p>
            <a:pPr>
              <a:spcAft>
                <a:spcPts val="600"/>
              </a:spcAft>
            </a:pPr>
            <a:r>
              <a:rPr lang="en-US" sz="1200" b="0" u="sng" kern="1200" dirty="0" err="1">
                <a:solidFill>
                  <a:schemeClr val="tx1"/>
                </a:solidFill>
                <a:latin typeface="+mn-lt"/>
                <a:ea typeface="+mn-ea"/>
                <a:cs typeface="+mn-cs"/>
              </a:rPr>
              <a:t>Misschien</a:t>
            </a:r>
            <a:r>
              <a:rPr lang="en-US" sz="1200" b="0" u="sng" kern="1200" dirty="0">
                <a:solidFill>
                  <a:schemeClr val="tx1"/>
                </a:solidFill>
                <a:latin typeface="+mn-lt"/>
                <a:ea typeface="+mn-ea"/>
                <a:cs typeface="+mn-cs"/>
              </a:rPr>
              <a:t> </a:t>
            </a:r>
            <a:r>
              <a:rPr lang="en-US" sz="1200" b="0" u="sng" kern="1200" dirty="0" err="1">
                <a:solidFill>
                  <a:schemeClr val="tx1"/>
                </a:solidFill>
                <a:latin typeface="+mn-lt"/>
                <a:ea typeface="+mn-ea"/>
                <a:cs typeface="+mn-cs"/>
              </a:rPr>
              <a:t>heb</a:t>
            </a:r>
            <a:r>
              <a:rPr lang="en-US" sz="1200" b="0" u="sng" kern="1200" dirty="0">
                <a:solidFill>
                  <a:schemeClr val="tx1"/>
                </a:solidFill>
                <a:latin typeface="+mn-lt"/>
                <a:ea typeface="+mn-ea"/>
                <a:cs typeface="+mn-cs"/>
              </a:rPr>
              <a:t> je de podcast ‘Moderne </a:t>
            </a:r>
            <a:r>
              <a:rPr lang="en-US" sz="1200" b="0" u="sng" kern="1200" dirty="0" err="1">
                <a:solidFill>
                  <a:schemeClr val="tx1"/>
                </a:solidFill>
                <a:latin typeface="+mn-lt"/>
                <a:ea typeface="+mn-ea"/>
                <a:cs typeface="+mn-cs"/>
              </a:rPr>
              <a:t>Profeten</a:t>
            </a:r>
            <a:r>
              <a:rPr lang="en-US" sz="1200" b="0" u="sng" kern="1200" dirty="0">
                <a:solidFill>
                  <a:schemeClr val="tx1"/>
                </a:solidFill>
                <a:latin typeface="+mn-lt"/>
                <a:ea typeface="+mn-ea"/>
                <a:cs typeface="+mn-cs"/>
              </a:rPr>
              <a:t>’ </a:t>
            </a:r>
            <a:r>
              <a:rPr lang="en-US" sz="1200" b="0" u="sng" kern="1200" dirty="0" err="1">
                <a:solidFill>
                  <a:schemeClr val="tx1"/>
                </a:solidFill>
                <a:latin typeface="+mn-lt"/>
                <a:ea typeface="+mn-ea"/>
                <a:cs typeface="+mn-cs"/>
              </a:rPr>
              <a:t>geluisterd</a:t>
            </a:r>
            <a:r>
              <a:rPr lang="en-US" sz="1200" b="0" u="sng" kern="1200" dirty="0">
                <a:solidFill>
                  <a:schemeClr val="tx1"/>
                </a:solidFill>
                <a:latin typeface="+mn-lt"/>
                <a:ea typeface="+mn-ea"/>
                <a:cs typeface="+mn-cs"/>
              </a:rPr>
              <a:t> of het </a:t>
            </a:r>
            <a:r>
              <a:rPr lang="en-US" sz="1200" b="0" u="sng" kern="1200" dirty="0" err="1">
                <a:solidFill>
                  <a:schemeClr val="tx1"/>
                </a:solidFill>
                <a:latin typeface="+mn-lt"/>
                <a:ea typeface="+mn-ea"/>
                <a:cs typeface="+mn-cs"/>
              </a:rPr>
              <a:t>boek</a:t>
            </a:r>
            <a:r>
              <a:rPr lang="en-US" sz="1200" b="0" u="sng" kern="1200" dirty="0">
                <a:solidFill>
                  <a:schemeClr val="tx1"/>
                </a:solidFill>
                <a:latin typeface="+mn-lt"/>
                <a:ea typeface="+mn-ea"/>
                <a:cs typeface="+mn-cs"/>
              </a:rPr>
              <a:t> </a:t>
            </a:r>
            <a:r>
              <a:rPr lang="en-US" sz="1200" b="0" u="sng" kern="1200" dirty="0" err="1">
                <a:solidFill>
                  <a:schemeClr val="tx1"/>
                </a:solidFill>
                <a:latin typeface="+mn-lt"/>
                <a:ea typeface="+mn-ea"/>
                <a:cs typeface="+mn-cs"/>
              </a:rPr>
              <a:t>gelezen</a:t>
            </a:r>
            <a:r>
              <a:rPr lang="en-US" sz="1200" b="0" u="sng" kern="1200" dirty="0">
                <a:solidFill>
                  <a:schemeClr val="tx1"/>
                </a:solidFill>
                <a:latin typeface="+mn-lt"/>
                <a:ea typeface="+mn-ea"/>
                <a:cs typeface="+mn-cs"/>
              </a:rPr>
              <a:t>? Ze </a:t>
            </a:r>
            <a:r>
              <a:rPr lang="en-US" sz="1200" b="0" u="sng" kern="1200" dirty="0" err="1">
                <a:solidFill>
                  <a:schemeClr val="tx1"/>
                </a:solidFill>
                <a:latin typeface="+mn-lt"/>
                <a:ea typeface="+mn-ea"/>
                <a:cs typeface="+mn-cs"/>
              </a:rPr>
              <a:t>helpen</a:t>
            </a:r>
            <a:r>
              <a:rPr lang="en-US" sz="1200" b="0" u="sng" kern="1200" dirty="0">
                <a:solidFill>
                  <a:schemeClr val="tx1"/>
                </a:solidFill>
                <a:latin typeface="+mn-lt"/>
                <a:ea typeface="+mn-ea"/>
                <a:cs typeface="+mn-cs"/>
              </a:rPr>
              <a:t> je om de </a:t>
            </a:r>
            <a:r>
              <a:rPr lang="en-US" sz="1200" b="0" u="sng" kern="1200" dirty="0" err="1">
                <a:solidFill>
                  <a:schemeClr val="tx1"/>
                </a:solidFill>
                <a:latin typeface="+mn-lt"/>
                <a:ea typeface="+mn-ea"/>
                <a:cs typeface="+mn-cs"/>
              </a:rPr>
              <a:t>kracht</a:t>
            </a:r>
            <a:r>
              <a:rPr lang="en-US" sz="1200" b="0" u="sng" kern="1200" dirty="0">
                <a:solidFill>
                  <a:schemeClr val="tx1"/>
                </a:solidFill>
                <a:latin typeface="+mn-lt"/>
                <a:ea typeface="+mn-ea"/>
                <a:cs typeface="+mn-cs"/>
              </a:rPr>
              <a:t> van het </a:t>
            </a:r>
            <a:r>
              <a:rPr lang="en-US" sz="1200" b="0" u="sng" kern="1200" dirty="0" err="1">
                <a:solidFill>
                  <a:schemeClr val="tx1"/>
                </a:solidFill>
                <a:latin typeface="+mn-lt"/>
                <a:ea typeface="+mn-ea"/>
                <a:cs typeface="+mn-cs"/>
              </a:rPr>
              <a:t>leven</a:t>
            </a:r>
            <a:r>
              <a:rPr lang="en-US" sz="1200" b="0" u="sng" kern="1200" dirty="0">
                <a:solidFill>
                  <a:schemeClr val="tx1"/>
                </a:solidFill>
                <a:latin typeface="+mn-lt"/>
                <a:ea typeface="+mn-ea"/>
                <a:cs typeface="+mn-cs"/>
              </a:rPr>
              <a:t> van </a:t>
            </a:r>
            <a:r>
              <a:rPr lang="en-US" sz="1200" b="0" u="sng" kern="1200" dirty="0" err="1">
                <a:solidFill>
                  <a:schemeClr val="tx1"/>
                </a:solidFill>
                <a:latin typeface="+mn-lt"/>
                <a:ea typeface="+mn-ea"/>
                <a:cs typeface="+mn-cs"/>
              </a:rPr>
              <a:t>verschillende</a:t>
            </a:r>
            <a:r>
              <a:rPr lang="en-US" sz="1200" b="0" u="sng" kern="1200" dirty="0">
                <a:solidFill>
                  <a:schemeClr val="tx1"/>
                </a:solidFill>
                <a:latin typeface="+mn-lt"/>
                <a:ea typeface="+mn-ea"/>
                <a:cs typeface="+mn-cs"/>
              </a:rPr>
              <a:t> </a:t>
            </a:r>
            <a:r>
              <a:rPr lang="en-US" sz="1200" b="0" u="sng" kern="1200" dirty="0" err="1">
                <a:solidFill>
                  <a:schemeClr val="tx1"/>
                </a:solidFill>
                <a:latin typeface="+mn-lt"/>
                <a:ea typeface="+mn-ea"/>
                <a:cs typeface="+mn-cs"/>
              </a:rPr>
              <a:t>moderne</a:t>
            </a:r>
            <a:r>
              <a:rPr lang="en-US" sz="1200" b="0" u="sng" kern="1200" dirty="0">
                <a:solidFill>
                  <a:schemeClr val="tx1"/>
                </a:solidFill>
                <a:latin typeface="+mn-lt"/>
                <a:ea typeface="+mn-ea"/>
                <a:cs typeface="+mn-cs"/>
              </a:rPr>
              <a:t> </a:t>
            </a:r>
            <a:r>
              <a:rPr lang="en-US" sz="1200" b="0" u="sng" kern="1200" dirty="0" err="1">
                <a:solidFill>
                  <a:schemeClr val="tx1"/>
                </a:solidFill>
                <a:latin typeface="+mn-lt"/>
                <a:ea typeface="+mn-ea"/>
                <a:cs typeface="+mn-cs"/>
              </a:rPr>
              <a:t>profeten</a:t>
            </a:r>
            <a:r>
              <a:rPr lang="en-US" sz="1200" b="0" u="sng" kern="1200" dirty="0">
                <a:solidFill>
                  <a:schemeClr val="tx1"/>
                </a:solidFill>
                <a:latin typeface="+mn-lt"/>
                <a:ea typeface="+mn-ea"/>
                <a:cs typeface="+mn-cs"/>
              </a:rPr>
              <a:t> </a:t>
            </a:r>
            <a:r>
              <a:rPr lang="en-US" sz="1200" b="0" u="sng" kern="1200" dirty="0" err="1">
                <a:solidFill>
                  <a:schemeClr val="tx1"/>
                </a:solidFill>
                <a:latin typeface="+mn-lt"/>
                <a:ea typeface="+mn-ea"/>
                <a:cs typeface="+mn-cs"/>
              </a:rPr>
              <a:t>te</a:t>
            </a:r>
            <a:r>
              <a:rPr lang="en-US" sz="1200" b="0" u="sng" kern="1200" dirty="0">
                <a:solidFill>
                  <a:schemeClr val="tx1"/>
                </a:solidFill>
                <a:latin typeface="+mn-lt"/>
                <a:ea typeface="+mn-ea"/>
                <a:cs typeface="+mn-cs"/>
              </a:rPr>
              <a:t> </a:t>
            </a:r>
            <a:r>
              <a:rPr lang="en-US" sz="1200" b="0" u="sng" kern="1200" dirty="0" err="1">
                <a:solidFill>
                  <a:schemeClr val="tx1"/>
                </a:solidFill>
                <a:latin typeface="+mn-lt"/>
                <a:ea typeface="+mn-ea"/>
                <a:cs typeface="+mn-cs"/>
              </a:rPr>
              <a:t>ontdekken</a:t>
            </a:r>
            <a:r>
              <a:rPr lang="en-US" sz="1200" b="0" u="sng" kern="1200" dirty="0">
                <a:solidFill>
                  <a:schemeClr val="tx1"/>
                </a:solidFill>
                <a:latin typeface="+mn-lt"/>
                <a:ea typeface="+mn-ea"/>
                <a:cs typeface="+mn-cs"/>
              </a:rPr>
              <a:t>, </a:t>
            </a:r>
            <a:r>
              <a:rPr lang="en-US" sz="1200" b="0" u="sng" kern="1200" dirty="0" err="1">
                <a:solidFill>
                  <a:schemeClr val="tx1"/>
                </a:solidFill>
                <a:latin typeface="+mn-lt"/>
                <a:ea typeface="+mn-ea"/>
                <a:cs typeface="+mn-cs"/>
              </a:rPr>
              <a:t>waaronder</a:t>
            </a:r>
            <a:r>
              <a:rPr lang="en-US" sz="1200" b="0" u="sng" kern="1200" dirty="0">
                <a:solidFill>
                  <a:schemeClr val="tx1"/>
                </a:solidFill>
                <a:latin typeface="+mn-lt"/>
                <a:ea typeface="+mn-ea"/>
                <a:cs typeface="+mn-cs"/>
              </a:rPr>
              <a:t> de </a:t>
            </a:r>
            <a:r>
              <a:rPr lang="en-US" sz="1200" b="0" u="sng" kern="1200" dirty="0" err="1">
                <a:solidFill>
                  <a:schemeClr val="tx1"/>
                </a:solidFill>
                <a:latin typeface="+mn-lt"/>
                <a:ea typeface="+mn-ea"/>
                <a:cs typeface="+mn-cs"/>
              </a:rPr>
              <a:t>persoon</a:t>
            </a:r>
            <a:r>
              <a:rPr lang="en-US" sz="1200" b="0" u="sng" kern="1200" dirty="0">
                <a:solidFill>
                  <a:schemeClr val="tx1"/>
                </a:solidFill>
                <a:latin typeface="+mn-lt"/>
                <a:ea typeface="+mn-ea"/>
                <a:cs typeface="+mn-cs"/>
              </a:rPr>
              <a:t> </a:t>
            </a:r>
            <a:r>
              <a:rPr lang="en-US" sz="1200" b="0" u="sng" kern="1200" dirty="0" err="1">
                <a:solidFill>
                  <a:schemeClr val="tx1"/>
                </a:solidFill>
                <a:latin typeface="+mn-lt"/>
                <a:ea typeface="+mn-ea"/>
                <a:cs typeface="+mn-cs"/>
              </a:rPr>
              <a:t>en</a:t>
            </a:r>
            <a:r>
              <a:rPr lang="en-US" sz="1200" b="0" u="sng" kern="1200" dirty="0">
                <a:solidFill>
                  <a:schemeClr val="tx1"/>
                </a:solidFill>
                <a:latin typeface="+mn-lt"/>
                <a:ea typeface="+mn-ea"/>
                <a:cs typeface="+mn-cs"/>
              </a:rPr>
              <a:t> het </a:t>
            </a:r>
            <a:r>
              <a:rPr lang="en-US" sz="1200" b="0" u="sng" kern="1200" dirty="0" err="1">
                <a:solidFill>
                  <a:schemeClr val="tx1"/>
                </a:solidFill>
                <a:latin typeface="+mn-lt"/>
                <a:ea typeface="+mn-ea"/>
                <a:cs typeface="+mn-cs"/>
              </a:rPr>
              <a:t>leven</a:t>
            </a:r>
            <a:r>
              <a:rPr lang="en-US" sz="1200" b="0" u="sng" kern="1200" dirty="0">
                <a:solidFill>
                  <a:schemeClr val="tx1"/>
                </a:solidFill>
                <a:latin typeface="+mn-lt"/>
                <a:ea typeface="+mn-ea"/>
                <a:cs typeface="+mn-cs"/>
              </a:rPr>
              <a:t> van:</a:t>
            </a:r>
          </a:p>
          <a:p>
            <a:pPr>
              <a:spcAft>
                <a:spcPts val="600"/>
              </a:spcAft>
            </a:pPr>
            <a:endParaRPr lang="en-US" sz="1200" b="0" u="sng" kern="1200" dirty="0">
              <a:solidFill>
                <a:schemeClr val="tx1"/>
              </a:solidFill>
              <a:latin typeface="+mn-lt"/>
              <a:ea typeface="+mn-ea"/>
              <a:cs typeface="+mn-cs"/>
            </a:endParaRPr>
          </a:p>
          <a:p>
            <a:pPr rtl="0" fontAlgn="base"/>
            <a:r>
              <a:rPr lang="nl-NL" sz="1200" b="0" i="0" kern="1200" dirty="0">
                <a:solidFill>
                  <a:schemeClr val="tx1"/>
                </a:solidFill>
                <a:effectLst/>
                <a:latin typeface="+mn-lt"/>
                <a:ea typeface="+mn-ea"/>
                <a:cs typeface="+mn-cs"/>
              </a:rPr>
              <a:t>A</a:t>
            </a:r>
            <a:r>
              <a:rPr lang="nl-NL" sz="1200" b="1" i="0" kern="1200" dirty="0">
                <a:solidFill>
                  <a:schemeClr val="tx1"/>
                </a:solidFill>
                <a:effectLst/>
                <a:latin typeface="+mn-lt"/>
                <a:ea typeface="+mn-ea"/>
                <a:cs typeface="+mn-cs"/>
              </a:rPr>
              <a:t>.  Martin Luther King</a:t>
            </a:r>
            <a:r>
              <a:rPr lang="nl-NL" sz="1200" b="0" i="0" kern="1200" dirty="0">
                <a:solidFill>
                  <a:schemeClr val="tx1"/>
                </a:solidFill>
                <a:effectLst/>
                <a:latin typeface="+mn-lt"/>
                <a:ea typeface="+mn-ea"/>
                <a:cs typeface="+mn-cs"/>
              </a:rPr>
              <a:t>:  voorvechter van geweldloos verzet, gedreven door geloof en naastenliefde in de Verenigde Staten van Amerika</a:t>
            </a:r>
          </a:p>
          <a:p>
            <a:pPr rtl="0" fontAlgn="base"/>
            <a:r>
              <a:rPr lang="nl-NL" sz="1200" b="0" i="0" kern="1200" dirty="0">
                <a:solidFill>
                  <a:schemeClr val="tx1"/>
                </a:solidFill>
                <a:effectLst/>
                <a:latin typeface="+mn-lt"/>
                <a:ea typeface="+mn-ea"/>
                <a:cs typeface="+mn-cs"/>
              </a:rPr>
              <a:t>B</a:t>
            </a:r>
            <a:r>
              <a:rPr lang="nl-NL" sz="1200" b="1" i="0" kern="1200" dirty="0">
                <a:solidFill>
                  <a:schemeClr val="tx1"/>
                </a:solidFill>
                <a:effectLst/>
                <a:latin typeface="+mn-lt"/>
                <a:ea typeface="+mn-ea"/>
                <a:cs typeface="+mn-cs"/>
              </a:rPr>
              <a:t>.  Moeder Teresa</a:t>
            </a:r>
            <a:r>
              <a:rPr lang="nl-NL" sz="1200" b="0" i="0" kern="1200" dirty="0">
                <a:solidFill>
                  <a:schemeClr val="tx1"/>
                </a:solidFill>
                <a:effectLst/>
                <a:latin typeface="+mn-lt"/>
                <a:ea typeface="+mn-ea"/>
                <a:cs typeface="+mn-cs"/>
              </a:rPr>
              <a:t>: dienstbaar aan armen en zieken, nederig en diepgelovig in beweging in India</a:t>
            </a:r>
          </a:p>
          <a:p>
            <a:pPr rtl="0" fontAlgn="base"/>
            <a:r>
              <a:rPr lang="nl-NL" sz="1200" b="0" i="0" kern="1200" dirty="0">
                <a:solidFill>
                  <a:schemeClr val="tx1"/>
                </a:solidFill>
                <a:effectLst/>
                <a:latin typeface="+mn-lt"/>
                <a:ea typeface="+mn-ea"/>
                <a:cs typeface="+mn-cs"/>
              </a:rPr>
              <a:t>C.  </a:t>
            </a:r>
            <a:r>
              <a:rPr lang="nl-NL" sz="1200" b="1" i="0" kern="1200" dirty="0">
                <a:solidFill>
                  <a:schemeClr val="tx1"/>
                </a:solidFill>
                <a:effectLst/>
                <a:latin typeface="+mn-lt"/>
                <a:ea typeface="+mn-ea"/>
                <a:cs typeface="+mn-cs"/>
              </a:rPr>
              <a:t>Dietrich </a:t>
            </a:r>
            <a:r>
              <a:rPr lang="nl-NL" sz="1200" b="1" i="0" kern="1200" dirty="0" err="1">
                <a:solidFill>
                  <a:schemeClr val="tx1"/>
                </a:solidFill>
                <a:effectLst/>
                <a:latin typeface="+mn-lt"/>
                <a:ea typeface="+mn-ea"/>
                <a:cs typeface="+mn-cs"/>
              </a:rPr>
              <a:t>Bonhoeffer</a:t>
            </a:r>
            <a:r>
              <a:rPr lang="nl-NL" sz="1200" b="0" i="0" kern="1200" dirty="0">
                <a:solidFill>
                  <a:schemeClr val="tx1"/>
                </a:solidFill>
                <a:effectLst/>
                <a:latin typeface="+mn-lt"/>
                <a:ea typeface="+mn-ea"/>
                <a:cs typeface="+mn-cs"/>
              </a:rPr>
              <a:t>: Duitse dominee tegen het naziregime, voorvechter voor kerk voor de zwakken en vervolgden, verbond geloof direct met maatschappelijke verantwoordelijkheid</a:t>
            </a:r>
          </a:p>
          <a:p>
            <a:pPr rtl="0" fontAlgn="base"/>
            <a:r>
              <a:rPr lang="nl-NL" sz="1200" b="0" i="0" kern="1200" dirty="0">
                <a:solidFill>
                  <a:schemeClr val="tx1"/>
                </a:solidFill>
                <a:effectLst/>
                <a:latin typeface="+mn-lt"/>
                <a:ea typeface="+mn-ea"/>
                <a:cs typeface="+mn-cs"/>
              </a:rPr>
              <a:t>D.  </a:t>
            </a:r>
            <a:r>
              <a:rPr lang="nl-NL" sz="1200" b="1" i="0" kern="1200" dirty="0">
                <a:solidFill>
                  <a:schemeClr val="tx1"/>
                </a:solidFill>
                <a:effectLst/>
                <a:latin typeface="+mn-lt"/>
                <a:ea typeface="+mn-ea"/>
                <a:cs typeface="+mn-cs"/>
              </a:rPr>
              <a:t>Nelson Mandela</a:t>
            </a:r>
            <a:r>
              <a:rPr lang="nl-NL" sz="1200" b="0" i="0" kern="1200" dirty="0">
                <a:solidFill>
                  <a:schemeClr val="tx1"/>
                </a:solidFill>
                <a:effectLst/>
                <a:latin typeface="+mn-lt"/>
                <a:ea typeface="+mn-ea"/>
                <a:cs typeface="+mn-cs"/>
              </a:rPr>
              <a:t>: moedig leider, na 27 jaar gevangenschap koos hij voor vergeving en verzoening, president van Zuid-Afrika</a:t>
            </a:r>
          </a:p>
          <a:p>
            <a:pPr>
              <a:spcAft>
                <a:spcPts val="600"/>
              </a:spcAft>
            </a:pPr>
            <a:endParaRPr lang="en-US" sz="1200" b="0" u="sng" kern="1200" dirty="0">
              <a:solidFill>
                <a:schemeClr val="tx1"/>
              </a:solidFill>
              <a:latin typeface="+mn-lt"/>
              <a:ea typeface="+mn-ea"/>
              <a:cs typeface="+mn-cs"/>
            </a:endParaRPr>
          </a:p>
          <a:p>
            <a:pPr>
              <a:spcAft>
                <a:spcPts val="600"/>
              </a:spcAft>
            </a:pPr>
            <a:r>
              <a:rPr lang="en-US" sz="1200" b="0" u="sng" kern="1200" dirty="0" err="1">
                <a:solidFill>
                  <a:schemeClr val="tx1"/>
                </a:solidFill>
                <a:latin typeface="+mn-lt"/>
                <a:ea typeface="+mn-ea"/>
                <a:cs typeface="+mn-cs"/>
              </a:rPr>
              <a:t>Vraag</a:t>
            </a:r>
            <a:r>
              <a:rPr lang="en-US" sz="1200" b="0" u="sng" kern="1200" dirty="0">
                <a:solidFill>
                  <a:schemeClr val="tx1"/>
                </a:solidFill>
                <a:latin typeface="+mn-lt"/>
                <a:ea typeface="+mn-ea"/>
                <a:cs typeface="+mn-cs"/>
              </a:rPr>
              <a:t>: </a:t>
            </a:r>
            <a:r>
              <a:rPr lang="en-US" sz="1200" b="0" dirty="0">
                <a:solidFill>
                  <a:schemeClr val="tx1"/>
                </a:solidFill>
              </a:rPr>
              <a:t>Welke </a:t>
            </a:r>
            <a:r>
              <a:rPr lang="en-US" sz="1200" b="0" dirty="0" err="1">
                <a:solidFill>
                  <a:schemeClr val="tx1"/>
                </a:solidFill>
              </a:rPr>
              <a:t>persoon</a:t>
            </a:r>
            <a:r>
              <a:rPr lang="en-US" sz="1200" b="0" dirty="0">
                <a:solidFill>
                  <a:schemeClr val="tx1"/>
                </a:solidFill>
              </a:rPr>
              <a:t> </a:t>
            </a:r>
            <a:r>
              <a:rPr lang="en-US" sz="1200" dirty="0" err="1">
                <a:solidFill>
                  <a:schemeClr val="tx1"/>
                </a:solidFill>
              </a:rPr>
              <a:t>uit</a:t>
            </a:r>
            <a:r>
              <a:rPr lang="en-US" sz="1200" dirty="0">
                <a:solidFill>
                  <a:schemeClr val="tx1"/>
                </a:solidFill>
              </a:rPr>
              <a:t> de </a:t>
            </a:r>
            <a:r>
              <a:rPr lang="en-US" sz="1200" dirty="0" err="1">
                <a:solidFill>
                  <a:schemeClr val="tx1"/>
                </a:solidFill>
              </a:rPr>
              <a:t>recente</a:t>
            </a:r>
            <a:r>
              <a:rPr lang="en-US" sz="1200" dirty="0">
                <a:solidFill>
                  <a:schemeClr val="tx1"/>
                </a:solidFill>
              </a:rPr>
              <a:t> </a:t>
            </a:r>
            <a:r>
              <a:rPr lang="en-US" sz="1200" dirty="0" err="1">
                <a:solidFill>
                  <a:schemeClr val="tx1"/>
                </a:solidFill>
              </a:rPr>
              <a:t>geschiedenis</a:t>
            </a:r>
            <a:r>
              <a:rPr lang="en-US" sz="1200" dirty="0">
                <a:solidFill>
                  <a:schemeClr val="tx1"/>
                </a:solidFill>
              </a:rPr>
              <a:t> </a:t>
            </a:r>
            <a:r>
              <a:rPr lang="en-US" sz="1200" dirty="0" err="1">
                <a:solidFill>
                  <a:schemeClr val="tx1"/>
                </a:solidFill>
              </a:rPr>
              <a:t>spreekt</a:t>
            </a:r>
            <a:r>
              <a:rPr lang="en-US" sz="1200" dirty="0">
                <a:solidFill>
                  <a:schemeClr val="tx1"/>
                </a:solidFill>
              </a:rPr>
              <a:t> </a:t>
            </a:r>
            <a:r>
              <a:rPr lang="en-US" sz="1200" dirty="0" err="1">
                <a:solidFill>
                  <a:schemeClr val="tx1"/>
                </a:solidFill>
              </a:rPr>
              <a:t>jou</a:t>
            </a:r>
            <a:r>
              <a:rPr lang="en-US" sz="1200" dirty="0">
                <a:solidFill>
                  <a:schemeClr val="tx1"/>
                </a:solidFill>
              </a:rPr>
              <a:t> </a:t>
            </a:r>
            <a:r>
              <a:rPr lang="en-US" sz="1200" dirty="0" err="1">
                <a:solidFill>
                  <a:schemeClr val="tx1"/>
                </a:solidFill>
              </a:rPr>
              <a:t>aan</a:t>
            </a:r>
            <a:r>
              <a:rPr lang="en-US" sz="1200" dirty="0">
                <a:solidFill>
                  <a:schemeClr val="tx1"/>
                </a:solidFill>
              </a:rPr>
              <a:t> </a:t>
            </a:r>
            <a:r>
              <a:rPr lang="en-US" sz="1200" b="0" dirty="0" err="1">
                <a:solidFill>
                  <a:schemeClr val="tx1"/>
                </a:solidFill>
              </a:rPr>
              <a:t>als</a:t>
            </a:r>
            <a:r>
              <a:rPr lang="en-US" sz="1200" b="0" dirty="0">
                <a:solidFill>
                  <a:schemeClr val="tx1"/>
                </a:solidFill>
              </a:rPr>
              <a:t> </a:t>
            </a:r>
            <a:r>
              <a:rPr lang="en-US" sz="1200" b="0" dirty="0" err="1">
                <a:solidFill>
                  <a:schemeClr val="tx1"/>
                </a:solidFill>
              </a:rPr>
              <a:t>moderne</a:t>
            </a:r>
            <a:r>
              <a:rPr lang="en-US" sz="1200" b="0" dirty="0">
                <a:solidFill>
                  <a:schemeClr val="tx1"/>
                </a:solidFill>
              </a:rPr>
              <a:t> </a:t>
            </a:r>
            <a:r>
              <a:rPr lang="en-US" sz="1200" b="0" dirty="0" err="1">
                <a:solidFill>
                  <a:schemeClr val="tx1"/>
                </a:solidFill>
              </a:rPr>
              <a:t>profeet</a:t>
            </a:r>
            <a:r>
              <a:rPr lang="en-US" sz="1200" b="0" dirty="0">
                <a:solidFill>
                  <a:schemeClr val="tx1"/>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latin typeface="+mn-lt"/>
              <a:ea typeface="+mn-ea"/>
              <a:cs typeface="+mn-cs"/>
            </a:endParaRPr>
          </a:p>
          <a:p>
            <a:endParaRPr lang="nl-NL" dirty="0"/>
          </a:p>
        </p:txBody>
      </p:sp>
      <p:sp>
        <p:nvSpPr>
          <p:cNvPr id="4" name="Tijdelijke aanduiding voor dianummer 3"/>
          <p:cNvSpPr>
            <a:spLocks noGrp="1"/>
          </p:cNvSpPr>
          <p:nvPr>
            <p:ph type="sldNum" sz="quarter" idx="5"/>
          </p:nvPr>
        </p:nvSpPr>
        <p:spPr/>
        <p:txBody>
          <a:bodyPr/>
          <a:lstStyle/>
          <a:p>
            <a:fld id="{8B44F2DC-15D8-4DBF-83C9-A6CB4FC59076}" type="slidenum">
              <a:rPr lang="nl-NL" smtClean="0"/>
              <a:t>26</a:t>
            </a:fld>
            <a:endParaRPr lang="nl-NL"/>
          </a:p>
        </p:txBody>
      </p:sp>
    </p:spTree>
    <p:extLst>
      <p:ext uri="{BB962C8B-B14F-4D97-AF65-F5344CB8AC3E}">
        <p14:creationId xmlns:p14="http://schemas.microsoft.com/office/powerpoint/2010/main" val="29707877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r>
              <a:rPr lang="nl-NL" dirty="0"/>
              <a:t>Dia 27: De zesde categorie: </a:t>
            </a:r>
            <a:r>
              <a:rPr lang="nl-NL" b="1" dirty="0"/>
              <a:t>de diaconale voet</a:t>
            </a:r>
          </a:p>
          <a:p>
            <a:endParaRPr lang="nl-NL" dirty="0"/>
          </a:p>
          <a:p>
            <a:r>
              <a:rPr lang="nl-NL" sz="1200" b="0" i="0" kern="1200" dirty="0">
                <a:solidFill>
                  <a:schemeClr val="tx1"/>
                </a:solidFill>
                <a:effectLst/>
                <a:latin typeface="+mn-lt"/>
                <a:ea typeface="+mn-ea"/>
                <a:cs typeface="+mn-cs"/>
              </a:rPr>
              <a:t>Diaconaal in beweging zijn als lichaam van Christus heeft te maken met</a:t>
            </a:r>
          </a:p>
          <a:p>
            <a:pPr marL="171450" indent="-171450">
              <a:buFontTx/>
              <a:buChar char="-"/>
            </a:pPr>
            <a:r>
              <a:rPr lang="nl-NL" sz="1200" b="0" i="0" u="sng" kern="1200" dirty="0">
                <a:solidFill>
                  <a:schemeClr val="tx1"/>
                </a:solidFill>
                <a:effectLst/>
                <a:latin typeface="+mn-lt"/>
                <a:ea typeface="+mn-ea"/>
                <a:cs typeface="+mn-cs"/>
              </a:rPr>
              <a:t>delen</a:t>
            </a:r>
            <a:r>
              <a:rPr lang="nl-NL" sz="1200" b="0" i="0" kern="1200" dirty="0">
                <a:solidFill>
                  <a:schemeClr val="tx1"/>
                </a:solidFill>
                <a:effectLst/>
                <a:latin typeface="+mn-lt"/>
                <a:ea typeface="+mn-ea"/>
                <a:cs typeface="+mn-cs"/>
              </a:rPr>
              <a:t> van wat de je als gemeente hebt ontvangen;</a:t>
            </a:r>
          </a:p>
          <a:p>
            <a:pPr marL="171450" indent="-171450">
              <a:buFontTx/>
              <a:buChar char="-"/>
            </a:pPr>
            <a:r>
              <a:rPr lang="nl-NL" sz="1200" b="0" i="0" u="sng" kern="1200" dirty="0">
                <a:solidFill>
                  <a:schemeClr val="tx1"/>
                </a:solidFill>
                <a:effectLst/>
                <a:latin typeface="+mn-lt"/>
                <a:ea typeface="+mn-ea"/>
                <a:cs typeface="+mn-cs"/>
              </a:rPr>
              <a:t>helpen</a:t>
            </a:r>
            <a:r>
              <a:rPr lang="nl-NL" sz="1200" b="0" i="0" kern="1200" dirty="0">
                <a:solidFill>
                  <a:schemeClr val="tx1"/>
                </a:solidFill>
                <a:effectLst/>
                <a:latin typeface="+mn-lt"/>
                <a:ea typeface="+mn-ea"/>
                <a:cs typeface="+mn-cs"/>
              </a:rPr>
              <a:t> waar geen helper is, en;</a:t>
            </a:r>
          </a:p>
          <a:p>
            <a:pPr marL="171450" indent="-171450">
              <a:buFontTx/>
              <a:buChar char="-"/>
            </a:pPr>
            <a:r>
              <a:rPr lang="nl-NL" sz="1200" b="0" i="0" u="sng" kern="1200" dirty="0">
                <a:solidFill>
                  <a:schemeClr val="tx1"/>
                </a:solidFill>
                <a:effectLst/>
                <a:latin typeface="+mn-lt"/>
                <a:ea typeface="+mn-ea"/>
                <a:cs typeface="+mn-cs"/>
              </a:rPr>
              <a:t>Getuigen van de gerechtigheid van God</a:t>
            </a:r>
            <a:r>
              <a:rPr lang="nl-NL" sz="1200" b="0" i="0" u="none" kern="1200" dirty="0">
                <a:solidFill>
                  <a:schemeClr val="tx1"/>
                </a:solidFill>
                <a:effectLst/>
                <a:latin typeface="+mn-lt"/>
                <a:ea typeface="+mn-ea"/>
                <a:cs typeface="+mn-cs"/>
              </a:rPr>
              <a:t>, op plekken van onrecht</a:t>
            </a:r>
          </a:p>
          <a:p>
            <a:pPr marL="171450" indent="-171450">
              <a:buFontTx/>
              <a:buChar char="-"/>
            </a:pPr>
            <a:endParaRPr lang="nl-NL" sz="1200" b="0" i="0" u="none" kern="1200" dirty="0">
              <a:solidFill>
                <a:schemeClr val="tx1"/>
              </a:solidFill>
              <a:effectLst/>
              <a:latin typeface="+mn-lt"/>
              <a:ea typeface="+mn-ea"/>
              <a:cs typeface="+mn-cs"/>
            </a:endParaRPr>
          </a:p>
          <a:p>
            <a:pPr marL="0" indent="0">
              <a:buFontTx/>
              <a:buNone/>
            </a:pPr>
            <a:r>
              <a:rPr lang="nl-NL" dirty="0"/>
              <a:t>De volgende set vragen richt ons op hoe dat er concreet uit kan zien</a:t>
            </a:r>
            <a:endParaRPr lang="nl-NL" u="none" dirty="0"/>
          </a:p>
        </p:txBody>
      </p:sp>
      <p:sp>
        <p:nvSpPr>
          <p:cNvPr id="4" name="Tijdelijke aanduiding voor dianummer 3"/>
          <p:cNvSpPr>
            <a:spLocks noGrp="1"/>
          </p:cNvSpPr>
          <p:nvPr>
            <p:ph type="sldNum" sz="quarter" idx="5"/>
          </p:nvPr>
        </p:nvSpPr>
        <p:spPr/>
        <p:txBody>
          <a:bodyPr/>
          <a:lstStyle/>
          <a:p>
            <a:fld id="{8B44F2DC-15D8-4DBF-83C9-A6CB4FC59076}" type="slidenum">
              <a:rPr lang="nl-NL" smtClean="0"/>
              <a:t>27</a:t>
            </a:fld>
            <a:endParaRPr lang="nl-NL"/>
          </a:p>
        </p:txBody>
      </p:sp>
    </p:spTree>
    <p:extLst>
      <p:ext uri="{BB962C8B-B14F-4D97-AF65-F5344CB8AC3E}">
        <p14:creationId xmlns:p14="http://schemas.microsoft.com/office/powerpoint/2010/main" val="15660131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i="0" kern="1200" dirty="0">
                <a:solidFill>
                  <a:schemeClr val="tx1"/>
                </a:solidFill>
                <a:effectLst/>
                <a:latin typeface="+mn-lt"/>
                <a:ea typeface="+mn-ea"/>
                <a:cs typeface="+mn-cs"/>
              </a:rPr>
              <a:t>VRAAG 9 – Diaconale stappen zetten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t>In Matteus 25 noemt Jezus </a:t>
            </a:r>
            <a:r>
              <a:rPr lang="nl-NL" sz="1200" b="1" dirty="0"/>
              <a:t>zes manieren </a:t>
            </a:r>
            <a:r>
              <a:rPr lang="nl-NL" sz="1200" dirty="0"/>
              <a:t>van ‘in beweging komen voor de ander’. Welk antwoord bevat </a:t>
            </a:r>
            <a:r>
              <a:rPr lang="nl-NL" sz="1200" b="1" dirty="0"/>
              <a:t>drie</a:t>
            </a:r>
            <a:r>
              <a:rPr lang="nl-NL" sz="1200" dirty="0"/>
              <a:t> van de zes manieren?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t>A. </a:t>
            </a:r>
            <a:r>
              <a:rPr lang="nl-NL" sz="1200" kern="1200" dirty="0" err="1">
                <a:solidFill>
                  <a:schemeClr val="tx1"/>
                </a:solidFill>
                <a:effectLst/>
                <a:latin typeface="+mn-lt"/>
                <a:ea typeface="+mn-ea"/>
                <a:cs typeface="+mn-cs"/>
              </a:rPr>
              <a:t>Hongerigen</a:t>
            </a:r>
            <a:r>
              <a:rPr lang="nl-NL" sz="1200" kern="1200" dirty="0">
                <a:solidFill>
                  <a:schemeClr val="tx1"/>
                </a:solidFill>
                <a:effectLst/>
                <a:latin typeface="+mn-lt"/>
                <a:ea typeface="+mn-ea"/>
                <a:cs typeface="+mn-cs"/>
              </a:rPr>
              <a:t> te eten geven, </a:t>
            </a:r>
            <a:r>
              <a:rPr lang="nl-NL" sz="1200" kern="1200" dirty="0" err="1">
                <a:solidFill>
                  <a:schemeClr val="tx1"/>
                </a:solidFill>
                <a:effectLst/>
                <a:latin typeface="+mn-lt"/>
                <a:ea typeface="+mn-ea"/>
                <a:cs typeface="+mn-cs"/>
              </a:rPr>
              <a:t>dorstigen</a:t>
            </a:r>
            <a:r>
              <a:rPr lang="nl-NL" sz="1200" kern="1200" dirty="0">
                <a:solidFill>
                  <a:schemeClr val="tx1"/>
                </a:solidFill>
                <a:effectLst/>
                <a:latin typeface="+mn-lt"/>
                <a:ea typeface="+mn-ea"/>
                <a:cs typeface="+mn-cs"/>
              </a:rPr>
              <a:t> te drinken geven en </a:t>
            </a:r>
            <a:r>
              <a:rPr lang="nl-NL" sz="1200" u="sng" kern="1200" dirty="0">
                <a:solidFill>
                  <a:schemeClr val="tx1"/>
                </a:solidFill>
                <a:effectLst/>
                <a:latin typeface="+mn-lt"/>
                <a:ea typeface="+mn-ea"/>
                <a:cs typeface="+mn-cs"/>
              </a:rPr>
              <a:t>naakten te kleden </a:t>
            </a:r>
          </a:p>
          <a:p>
            <a:pPr lvl="0" fontAlgn="base"/>
            <a:r>
              <a:rPr lang="nl-NL" sz="1200" kern="1200" dirty="0">
                <a:solidFill>
                  <a:schemeClr val="tx1"/>
                </a:solidFill>
                <a:effectLst/>
                <a:latin typeface="+mn-lt"/>
                <a:ea typeface="+mn-ea"/>
                <a:cs typeface="+mn-cs"/>
              </a:rPr>
              <a:t>B. </a:t>
            </a:r>
            <a:r>
              <a:rPr lang="nl-NL" sz="1200" kern="1200" dirty="0" err="1">
                <a:solidFill>
                  <a:schemeClr val="tx1"/>
                </a:solidFill>
                <a:effectLst/>
                <a:latin typeface="+mn-lt"/>
                <a:ea typeface="+mn-ea"/>
                <a:cs typeface="+mn-cs"/>
              </a:rPr>
              <a:t>Hongerigen</a:t>
            </a:r>
            <a:r>
              <a:rPr lang="nl-NL" sz="1200" kern="1200" dirty="0">
                <a:solidFill>
                  <a:schemeClr val="tx1"/>
                </a:solidFill>
                <a:effectLst/>
                <a:latin typeface="+mn-lt"/>
                <a:ea typeface="+mn-ea"/>
                <a:cs typeface="+mn-cs"/>
              </a:rPr>
              <a:t> te eten geven, </a:t>
            </a:r>
            <a:r>
              <a:rPr lang="nl-NL" sz="1200" kern="1200" dirty="0" err="1">
                <a:solidFill>
                  <a:schemeClr val="tx1"/>
                </a:solidFill>
                <a:effectLst/>
                <a:latin typeface="+mn-lt"/>
                <a:ea typeface="+mn-ea"/>
                <a:cs typeface="+mn-cs"/>
              </a:rPr>
              <a:t>dorstigen</a:t>
            </a:r>
            <a:r>
              <a:rPr lang="nl-NL" sz="1200" kern="1200" dirty="0">
                <a:solidFill>
                  <a:schemeClr val="tx1"/>
                </a:solidFill>
                <a:effectLst/>
                <a:latin typeface="+mn-lt"/>
                <a:ea typeface="+mn-ea"/>
                <a:cs typeface="+mn-cs"/>
              </a:rPr>
              <a:t> te drinken geven en </a:t>
            </a:r>
            <a:r>
              <a:rPr lang="nl-NL" sz="1200" u="sng" kern="1200" dirty="0">
                <a:solidFill>
                  <a:schemeClr val="tx1"/>
                </a:solidFill>
                <a:effectLst/>
                <a:latin typeface="+mn-lt"/>
                <a:ea typeface="+mn-ea"/>
                <a:cs typeface="+mn-cs"/>
              </a:rPr>
              <a:t>vreemdelingen opvangen</a:t>
            </a:r>
          </a:p>
          <a:p>
            <a:pPr lvl="0" fontAlgn="base"/>
            <a:r>
              <a:rPr lang="nl-NL" sz="1200" kern="1200" dirty="0">
                <a:solidFill>
                  <a:schemeClr val="tx1"/>
                </a:solidFill>
                <a:effectLst/>
                <a:latin typeface="+mn-lt"/>
                <a:ea typeface="+mn-ea"/>
                <a:cs typeface="+mn-cs"/>
              </a:rPr>
              <a:t>C. </a:t>
            </a:r>
            <a:r>
              <a:rPr lang="nl-NL" sz="1200" kern="1200" dirty="0" err="1">
                <a:solidFill>
                  <a:schemeClr val="tx1"/>
                </a:solidFill>
                <a:effectLst/>
                <a:latin typeface="+mn-lt"/>
                <a:ea typeface="+mn-ea"/>
                <a:cs typeface="+mn-cs"/>
              </a:rPr>
              <a:t>Hongerigen</a:t>
            </a:r>
            <a:r>
              <a:rPr lang="nl-NL" sz="1200" kern="1200" dirty="0">
                <a:solidFill>
                  <a:schemeClr val="tx1"/>
                </a:solidFill>
                <a:effectLst/>
                <a:latin typeface="+mn-lt"/>
                <a:ea typeface="+mn-ea"/>
                <a:cs typeface="+mn-cs"/>
              </a:rPr>
              <a:t> te eten geven, </a:t>
            </a:r>
            <a:r>
              <a:rPr lang="nl-NL" sz="1200" kern="1200" dirty="0" err="1">
                <a:solidFill>
                  <a:schemeClr val="tx1"/>
                </a:solidFill>
                <a:effectLst/>
                <a:latin typeface="+mn-lt"/>
                <a:ea typeface="+mn-ea"/>
                <a:cs typeface="+mn-cs"/>
              </a:rPr>
              <a:t>dorstigen</a:t>
            </a:r>
            <a:r>
              <a:rPr lang="nl-NL" sz="1200" kern="1200" dirty="0">
                <a:solidFill>
                  <a:schemeClr val="tx1"/>
                </a:solidFill>
                <a:effectLst/>
                <a:latin typeface="+mn-lt"/>
                <a:ea typeface="+mn-ea"/>
                <a:cs typeface="+mn-cs"/>
              </a:rPr>
              <a:t> te drinken geven en </a:t>
            </a:r>
            <a:r>
              <a:rPr lang="nl-NL" sz="1200" u="sng" kern="1200" dirty="0">
                <a:solidFill>
                  <a:schemeClr val="tx1"/>
                </a:solidFill>
                <a:effectLst/>
                <a:latin typeface="+mn-lt"/>
                <a:ea typeface="+mn-ea"/>
                <a:cs typeface="+mn-cs"/>
              </a:rPr>
              <a:t>zieken verzorgen</a:t>
            </a:r>
          </a:p>
          <a:p>
            <a:pPr lvl="0" fontAlgn="base"/>
            <a:r>
              <a:rPr lang="nl-NL" sz="1200" kern="1200" dirty="0">
                <a:solidFill>
                  <a:schemeClr val="tx1"/>
                </a:solidFill>
                <a:effectLst/>
                <a:latin typeface="+mn-lt"/>
                <a:ea typeface="+mn-ea"/>
                <a:cs typeface="+mn-cs"/>
              </a:rPr>
              <a:t>D. </a:t>
            </a:r>
            <a:r>
              <a:rPr lang="nl-NL" sz="1200" kern="1200" dirty="0" err="1">
                <a:solidFill>
                  <a:schemeClr val="tx1"/>
                </a:solidFill>
                <a:effectLst/>
                <a:latin typeface="+mn-lt"/>
                <a:ea typeface="+mn-ea"/>
                <a:cs typeface="+mn-cs"/>
              </a:rPr>
              <a:t>Hongerigen</a:t>
            </a:r>
            <a:r>
              <a:rPr lang="nl-NL" sz="1200" kern="1200" dirty="0">
                <a:solidFill>
                  <a:schemeClr val="tx1"/>
                </a:solidFill>
                <a:effectLst/>
                <a:latin typeface="+mn-lt"/>
                <a:ea typeface="+mn-ea"/>
                <a:cs typeface="+mn-cs"/>
              </a:rPr>
              <a:t> te eten geven, </a:t>
            </a:r>
            <a:r>
              <a:rPr lang="nl-NL" sz="1200" kern="1200" dirty="0" err="1">
                <a:solidFill>
                  <a:schemeClr val="tx1"/>
                </a:solidFill>
                <a:effectLst/>
                <a:latin typeface="+mn-lt"/>
                <a:ea typeface="+mn-ea"/>
                <a:cs typeface="+mn-cs"/>
              </a:rPr>
              <a:t>dorstigen</a:t>
            </a:r>
            <a:r>
              <a:rPr lang="nl-NL" sz="1200" kern="1200" dirty="0">
                <a:solidFill>
                  <a:schemeClr val="tx1"/>
                </a:solidFill>
                <a:effectLst/>
                <a:latin typeface="+mn-lt"/>
                <a:ea typeface="+mn-ea"/>
                <a:cs typeface="+mn-cs"/>
              </a:rPr>
              <a:t> te drinken geven en </a:t>
            </a:r>
            <a:r>
              <a:rPr lang="nl-NL" sz="1200" u="sng" kern="1200" dirty="0">
                <a:solidFill>
                  <a:schemeClr val="tx1"/>
                </a:solidFill>
                <a:effectLst/>
                <a:latin typeface="+mn-lt"/>
                <a:ea typeface="+mn-ea"/>
                <a:cs typeface="+mn-cs"/>
              </a:rPr>
              <a:t>gevangenen bezoeken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dirty="0">
              <a:effectLst/>
              <a:ea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dirty="0">
              <a:effectLst/>
              <a:ea typeface="Arial" panose="020B0604020202020204" pitchFamily="34" charset="0"/>
              <a:cs typeface="Arial" panose="020B0604020202020204" pitchFamily="34" charset="0"/>
            </a:endParaRPr>
          </a:p>
          <a:p>
            <a:endParaRPr lang="nl-NL" dirty="0"/>
          </a:p>
        </p:txBody>
      </p:sp>
      <p:sp>
        <p:nvSpPr>
          <p:cNvPr id="4" name="Tijdelijke aanduiding voor dianummer 3"/>
          <p:cNvSpPr>
            <a:spLocks noGrp="1"/>
          </p:cNvSpPr>
          <p:nvPr>
            <p:ph type="sldNum" sz="quarter" idx="5"/>
          </p:nvPr>
        </p:nvSpPr>
        <p:spPr/>
        <p:txBody>
          <a:bodyPr/>
          <a:lstStyle/>
          <a:p>
            <a:fld id="{8B44F2DC-15D8-4DBF-83C9-A6CB4FC59076}" type="slidenum">
              <a:rPr lang="nl-NL" smtClean="0"/>
              <a:t>28</a:t>
            </a:fld>
            <a:endParaRPr lang="nl-NL"/>
          </a:p>
        </p:txBody>
      </p:sp>
    </p:spTree>
    <p:extLst>
      <p:ext uri="{BB962C8B-B14F-4D97-AF65-F5344CB8AC3E}">
        <p14:creationId xmlns:p14="http://schemas.microsoft.com/office/powerpoint/2010/main" val="2770626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u="sng" dirty="0"/>
              <a:t>Antwoord vraag 13</a:t>
            </a:r>
          </a:p>
          <a:p>
            <a:endParaRPr lang="nl-NL" sz="1300" dirty="0"/>
          </a:p>
          <a:p>
            <a:endParaRPr lang="nl-NL" sz="1300" dirty="0"/>
          </a:p>
          <a:p>
            <a:r>
              <a:rPr lang="nl-NL" sz="1300" dirty="0"/>
              <a:t>Alle antwoorden zijn goed!</a:t>
            </a:r>
          </a:p>
          <a:p>
            <a:endParaRPr lang="nl-NL" sz="1300" dirty="0"/>
          </a:p>
          <a:p>
            <a:r>
              <a:rPr lang="nl-NL" sz="1300" dirty="0"/>
              <a:t>In Matteus 25 (vers 35 – 40) lezen we:</a:t>
            </a:r>
          </a:p>
          <a:p>
            <a:endParaRPr lang="nl-NL" sz="1300" dirty="0"/>
          </a:p>
          <a:p>
            <a:r>
              <a:rPr lang="nl-NL" sz="1200" b="0" i="1" kern="1200" dirty="0">
                <a:solidFill>
                  <a:schemeClr val="tx1"/>
                </a:solidFill>
                <a:effectLst/>
                <a:latin typeface="+mn-lt"/>
                <a:ea typeface="+mn-ea"/>
                <a:cs typeface="+mn-cs"/>
              </a:rPr>
              <a:t>“Want Ik had honger en jullie gaven Mij te eten, </a:t>
            </a:r>
          </a:p>
          <a:p>
            <a:r>
              <a:rPr lang="nl-NL" sz="1200" b="0" i="1" kern="1200" dirty="0">
                <a:solidFill>
                  <a:schemeClr val="tx1"/>
                </a:solidFill>
                <a:effectLst/>
                <a:latin typeface="+mn-lt"/>
                <a:ea typeface="+mn-ea"/>
                <a:cs typeface="+mn-cs"/>
              </a:rPr>
              <a:t>Ik had dorst en jullie gaven Mij te drinken. </a:t>
            </a:r>
          </a:p>
          <a:p>
            <a:r>
              <a:rPr lang="nl-NL" sz="1200" b="0" i="1" kern="1200" dirty="0">
                <a:solidFill>
                  <a:schemeClr val="tx1"/>
                </a:solidFill>
                <a:effectLst/>
                <a:latin typeface="+mn-lt"/>
                <a:ea typeface="+mn-ea"/>
                <a:cs typeface="+mn-cs"/>
              </a:rPr>
              <a:t>Ik was een vreemdeling en jullie namen Mij op, </a:t>
            </a:r>
          </a:p>
          <a:p>
            <a:r>
              <a:rPr lang="nl-NL" sz="1200" b="0" i="1" kern="1200" dirty="0">
                <a:solidFill>
                  <a:schemeClr val="tx1"/>
                </a:solidFill>
                <a:effectLst/>
                <a:latin typeface="+mn-lt"/>
                <a:ea typeface="+mn-ea"/>
                <a:cs typeface="+mn-cs"/>
              </a:rPr>
              <a:t>Ik was naakt en jullie kleedden Mij. </a:t>
            </a:r>
          </a:p>
          <a:p>
            <a:r>
              <a:rPr lang="nl-NL" sz="1200" b="0" i="1" kern="1200" dirty="0">
                <a:solidFill>
                  <a:schemeClr val="tx1"/>
                </a:solidFill>
                <a:effectLst/>
                <a:latin typeface="+mn-lt"/>
                <a:ea typeface="+mn-ea"/>
                <a:cs typeface="+mn-cs"/>
              </a:rPr>
              <a:t>Ik was ziek en jullie bezochten Mij, </a:t>
            </a:r>
          </a:p>
          <a:p>
            <a:r>
              <a:rPr lang="nl-NL" sz="1200" b="0" i="1" kern="1200" dirty="0">
                <a:solidFill>
                  <a:schemeClr val="tx1"/>
                </a:solidFill>
                <a:effectLst/>
                <a:latin typeface="+mn-lt"/>
                <a:ea typeface="+mn-ea"/>
                <a:cs typeface="+mn-cs"/>
              </a:rPr>
              <a:t>Ik zat gevangen en jullie kwamen naar Mij toe.”</a:t>
            </a:r>
          </a:p>
          <a:p>
            <a:r>
              <a:rPr lang="nl-NL" sz="1200" b="0" i="0" kern="1200" dirty="0">
                <a:solidFill>
                  <a:schemeClr val="tx1"/>
                </a:solidFill>
                <a:effectLst/>
                <a:latin typeface="+mn-lt"/>
                <a:ea typeface="+mn-ea"/>
                <a:cs typeface="+mn-cs"/>
              </a:rPr>
              <a:t>[…] “</a:t>
            </a:r>
            <a:r>
              <a:rPr lang="nl-NL" sz="1200" b="0" i="1" kern="1200" dirty="0">
                <a:solidFill>
                  <a:schemeClr val="tx1"/>
                </a:solidFill>
                <a:effectLst/>
                <a:latin typeface="+mn-lt"/>
                <a:ea typeface="+mn-ea"/>
                <a:cs typeface="+mn-cs"/>
              </a:rPr>
              <a:t>Ik verzeker jullie: alles wat jullie gedaan hebben voor een van de geringsten van mijn broeders of zusters, dat hebben jullie voor Mij gedaan.”</a:t>
            </a:r>
          </a:p>
          <a:p>
            <a:endParaRPr lang="nl-NL" sz="1200" b="0" i="1" kern="1200" dirty="0">
              <a:solidFill>
                <a:schemeClr val="tx1"/>
              </a:solidFill>
              <a:effectLst/>
              <a:latin typeface="+mn-lt"/>
              <a:ea typeface="+mn-ea"/>
              <a:cs typeface="+mn-cs"/>
            </a:endParaRPr>
          </a:p>
          <a:p>
            <a:r>
              <a:rPr lang="nl-NL" sz="1200" b="0" i="1" kern="1200" dirty="0">
                <a:solidFill>
                  <a:schemeClr val="tx1"/>
                </a:solidFill>
                <a:effectLst/>
                <a:latin typeface="+mn-lt"/>
                <a:ea typeface="+mn-ea"/>
                <a:cs typeface="+mn-cs"/>
              </a:rPr>
              <a:t>Deze 6 doe-acties worden ook wel de ‘</a:t>
            </a:r>
            <a:r>
              <a:rPr lang="nl-NL" sz="1200" b="0" i="1" u="sng" kern="1200" dirty="0">
                <a:solidFill>
                  <a:schemeClr val="tx1"/>
                </a:solidFill>
                <a:effectLst/>
                <a:latin typeface="+mn-lt"/>
                <a:ea typeface="+mn-ea"/>
                <a:cs typeface="+mn-cs"/>
              </a:rPr>
              <a:t>werken van barmhartigheid</a:t>
            </a:r>
            <a:r>
              <a:rPr lang="nl-NL" sz="1200" b="0" i="1" kern="1200" dirty="0">
                <a:solidFill>
                  <a:schemeClr val="tx1"/>
                </a:solidFill>
                <a:effectLst/>
                <a:latin typeface="+mn-lt"/>
                <a:ea typeface="+mn-ea"/>
                <a:cs typeface="+mn-cs"/>
              </a:rPr>
              <a:t>’ genoemd. </a:t>
            </a:r>
          </a:p>
          <a:p>
            <a:endParaRPr lang="nl-NL" sz="1200" b="0" i="1" kern="1200" dirty="0">
              <a:solidFill>
                <a:schemeClr val="tx1"/>
              </a:solidFill>
              <a:effectLst/>
              <a:latin typeface="+mn-lt"/>
              <a:ea typeface="+mn-ea"/>
              <a:cs typeface="+mn-cs"/>
            </a:endParaRPr>
          </a:p>
          <a:p>
            <a:r>
              <a:rPr lang="nl-NL" sz="1200" b="0" i="1" kern="1200" dirty="0" err="1">
                <a:solidFill>
                  <a:schemeClr val="tx1"/>
                </a:solidFill>
                <a:effectLst/>
                <a:latin typeface="+mn-lt"/>
                <a:ea typeface="+mn-ea"/>
                <a:cs typeface="+mn-cs"/>
              </a:rPr>
              <a:t>Barm-hartig</a:t>
            </a:r>
            <a:r>
              <a:rPr lang="nl-NL" sz="1200" b="0" i="1" kern="1200" dirty="0">
                <a:solidFill>
                  <a:schemeClr val="tx1"/>
                </a:solidFill>
                <a:effectLst/>
                <a:latin typeface="+mn-lt"/>
                <a:ea typeface="+mn-ea"/>
                <a:cs typeface="+mn-cs"/>
              </a:rPr>
              <a:t>: </a:t>
            </a:r>
            <a:r>
              <a:rPr lang="nl-NL" sz="1200" b="0" i="0" kern="1200" dirty="0">
                <a:solidFill>
                  <a:schemeClr val="tx1"/>
                </a:solidFill>
                <a:effectLst/>
                <a:latin typeface="+mn-lt"/>
                <a:ea typeface="+mn-ea"/>
                <a:cs typeface="+mn-cs"/>
              </a:rPr>
              <a:t>met een hart geraakt worden door de ellende van een ander</a:t>
            </a:r>
            <a:endParaRPr lang="nl-NL" i="1" dirty="0"/>
          </a:p>
        </p:txBody>
      </p:sp>
      <p:sp>
        <p:nvSpPr>
          <p:cNvPr id="4" name="Tijdelijke aanduiding voor dianummer 3"/>
          <p:cNvSpPr>
            <a:spLocks noGrp="1"/>
          </p:cNvSpPr>
          <p:nvPr>
            <p:ph type="sldNum" sz="quarter" idx="5"/>
          </p:nvPr>
        </p:nvSpPr>
        <p:spPr/>
        <p:txBody>
          <a:bodyPr/>
          <a:lstStyle/>
          <a:p>
            <a:fld id="{8B44F2DC-15D8-4DBF-83C9-A6CB4FC59076}" type="slidenum">
              <a:rPr lang="nl-NL" smtClean="0"/>
              <a:t>29</a:t>
            </a:fld>
            <a:endParaRPr lang="nl-NL"/>
          </a:p>
        </p:txBody>
      </p:sp>
    </p:spTree>
    <p:extLst>
      <p:ext uri="{BB962C8B-B14F-4D97-AF65-F5344CB8AC3E}">
        <p14:creationId xmlns:p14="http://schemas.microsoft.com/office/powerpoint/2010/main" val="3919338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pPr rtl="0" fontAlgn="base"/>
            <a:r>
              <a:rPr lang="nl-NL" sz="1200" b="0" i="0" u="sng" kern="1200" dirty="0">
                <a:solidFill>
                  <a:schemeClr val="tx1"/>
                </a:solidFill>
                <a:effectLst/>
                <a:latin typeface="+mn-lt"/>
                <a:ea typeface="+mn-ea"/>
                <a:cs typeface="+mn-cs"/>
              </a:rPr>
              <a:t>3.Opbouw: 7 categorieën</a:t>
            </a:r>
            <a:r>
              <a:rPr lang="nl-NL" sz="1200" b="0" i="0" kern="1200" dirty="0">
                <a:solidFill>
                  <a:schemeClr val="tx1"/>
                </a:solidFill>
                <a:effectLst/>
                <a:latin typeface="+mn-lt"/>
                <a:ea typeface="+mn-ea"/>
                <a:cs typeface="+mn-cs"/>
              </a:rPr>
              <a:t> </a:t>
            </a:r>
          </a:p>
          <a:p>
            <a:pPr rtl="0" fontAlgn="base"/>
            <a:endParaRPr lang="nl-NL" sz="1200" b="0" i="0" kern="1200" dirty="0">
              <a:solidFill>
                <a:schemeClr val="tx1"/>
              </a:solidFill>
              <a:effectLst/>
              <a:latin typeface="+mn-lt"/>
              <a:ea typeface="+mn-ea"/>
              <a:cs typeface="+mn-cs"/>
            </a:endParaRPr>
          </a:p>
          <a:p>
            <a:pPr rtl="0" fontAlgn="base"/>
            <a:r>
              <a:rPr lang="nl-NL" sz="1200" b="0" i="0" kern="1200" dirty="0">
                <a:solidFill>
                  <a:schemeClr val="tx1"/>
                </a:solidFill>
                <a:effectLst/>
                <a:latin typeface="+mn-lt"/>
                <a:ea typeface="+mn-ea"/>
                <a:cs typeface="+mn-cs"/>
              </a:rPr>
              <a:t>De </a:t>
            </a:r>
            <a:r>
              <a:rPr lang="nl-NL" sz="1200" b="0" i="0" kern="1200" dirty="0" err="1">
                <a:solidFill>
                  <a:schemeClr val="tx1"/>
                </a:solidFill>
                <a:effectLst/>
                <a:latin typeface="+mn-lt"/>
                <a:ea typeface="+mn-ea"/>
                <a:cs typeface="+mn-cs"/>
              </a:rPr>
              <a:t>SpelQuiz</a:t>
            </a:r>
            <a:r>
              <a:rPr lang="nl-NL" sz="1200" b="0" i="0" kern="1200" dirty="0">
                <a:solidFill>
                  <a:schemeClr val="tx1"/>
                </a:solidFill>
                <a:effectLst/>
                <a:latin typeface="+mn-lt"/>
                <a:ea typeface="+mn-ea"/>
                <a:cs typeface="+mn-cs"/>
              </a:rPr>
              <a:t> bestaat uit 7 categorieën. Deze categorieën hebben allemaal te maken met ‘kerk-zijn in het krachtenveld van Christus’ – de ondertitel van het jaarthema. </a:t>
            </a:r>
            <a:r>
              <a:rPr lang="nl-NL" sz="1200" b="1" i="0" kern="1200" dirty="0">
                <a:solidFill>
                  <a:schemeClr val="tx1"/>
                </a:solidFill>
                <a:effectLst/>
                <a:latin typeface="+mn-lt"/>
                <a:ea typeface="+mn-ea"/>
                <a:cs typeface="+mn-cs"/>
              </a:rPr>
              <a:t>Als kerk wereldwijd zijn we het lichaam van Christus. Dat betekent: Hij is het hoofd, wij zijn de leden, en Zijn Geest zet ons in beweging.</a:t>
            </a:r>
            <a:r>
              <a:rPr lang="nl-NL" sz="1200" b="0" i="0" kern="1200" dirty="0">
                <a:solidFill>
                  <a:schemeClr val="tx1"/>
                </a:solidFill>
                <a:effectLst/>
                <a:latin typeface="+mn-lt"/>
                <a:ea typeface="+mn-ea"/>
                <a:cs typeface="+mn-cs"/>
              </a:rPr>
              <a:t> In de Spelquiz komen verschillende aspecten van dit bijzondere lichaam aan de orde. </a:t>
            </a:r>
          </a:p>
          <a:p>
            <a:pPr rtl="0" fontAlgn="base"/>
            <a:r>
              <a:rPr lang="nl-NL" sz="1200" b="0" i="0" kern="1200" dirty="0">
                <a:solidFill>
                  <a:schemeClr val="tx1"/>
                </a:solidFill>
                <a:effectLst/>
                <a:latin typeface="+mn-lt"/>
                <a:ea typeface="+mn-ea"/>
                <a:cs typeface="+mn-cs"/>
              </a:rPr>
              <a:t>Van boven naar beneden: </a:t>
            </a:r>
          </a:p>
          <a:p>
            <a:pPr rtl="0" fontAlgn="base"/>
            <a:r>
              <a:rPr lang="nl-NL" sz="1200" b="0" i="0" kern="1200" dirty="0">
                <a:solidFill>
                  <a:schemeClr val="tx1"/>
                </a:solidFill>
                <a:effectLst/>
                <a:latin typeface="+mn-lt"/>
                <a:ea typeface="+mn-ea"/>
                <a:cs typeface="+mn-cs"/>
              </a:rPr>
              <a:t>- De hand -die uitnodigt </a:t>
            </a:r>
          </a:p>
          <a:p>
            <a:pPr rtl="0" fontAlgn="base"/>
            <a:r>
              <a:rPr lang="nl-NL" sz="1200" b="0" i="0" kern="1200" dirty="0">
                <a:solidFill>
                  <a:schemeClr val="tx1"/>
                </a:solidFill>
                <a:effectLst/>
                <a:latin typeface="+mn-lt"/>
                <a:ea typeface="+mn-ea"/>
                <a:cs typeface="+mn-cs"/>
              </a:rPr>
              <a:t>- De verbinding van het lichaam met &gt; het hoofd </a:t>
            </a:r>
          </a:p>
          <a:p>
            <a:pPr rtl="0" fontAlgn="base"/>
            <a:r>
              <a:rPr lang="nl-NL" sz="1200" b="0" i="0" kern="1200" dirty="0">
                <a:solidFill>
                  <a:schemeClr val="tx1"/>
                </a:solidFill>
                <a:effectLst/>
                <a:latin typeface="+mn-lt"/>
                <a:ea typeface="+mn-ea"/>
                <a:cs typeface="+mn-cs"/>
              </a:rPr>
              <a:t>- Het oog - dat omziet  </a:t>
            </a:r>
          </a:p>
          <a:p>
            <a:pPr rtl="0" fontAlgn="base"/>
            <a:r>
              <a:rPr lang="nl-NL" sz="1200" b="0" i="0" kern="1200" dirty="0">
                <a:solidFill>
                  <a:schemeClr val="tx1"/>
                </a:solidFill>
                <a:effectLst/>
                <a:latin typeface="+mn-lt"/>
                <a:ea typeface="+mn-ea"/>
                <a:cs typeface="+mn-cs"/>
              </a:rPr>
              <a:t>- De hand – die beschermd  </a:t>
            </a:r>
          </a:p>
          <a:p>
            <a:pPr rtl="0" fontAlgn="base"/>
            <a:r>
              <a:rPr lang="nl-NL" sz="1200" b="0" i="0" kern="1200" dirty="0">
                <a:solidFill>
                  <a:schemeClr val="tx1"/>
                </a:solidFill>
                <a:effectLst/>
                <a:latin typeface="+mn-lt"/>
                <a:ea typeface="+mn-ea"/>
                <a:cs typeface="+mn-cs"/>
              </a:rPr>
              <a:t>- De rug – die opstaat tegen onrecht </a:t>
            </a:r>
          </a:p>
          <a:p>
            <a:pPr rtl="0" fontAlgn="base"/>
            <a:r>
              <a:rPr lang="nl-NL" sz="1200" b="0" i="0" kern="1200" dirty="0">
                <a:solidFill>
                  <a:schemeClr val="tx1"/>
                </a:solidFill>
                <a:effectLst/>
                <a:latin typeface="+mn-lt"/>
                <a:ea typeface="+mn-ea"/>
                <a:cs typeface="+mn-cs"/>
              </a:rPr>
              <a:t>- De voet – die verbindt   </a:t>
            </a:r>
          </a:p>
          <a:p>
            <a:pPr rtl="0" fontAlgn="base"/>
            <a:r>
              <a:rPr lang="nl-NL" sz="1200" b="0" i="0" kern="1200" dirty="0">
                <a:solidFill>
                  <a:schemeClr val="tx1"/>
                </a:solidFill>
                <a:effectLst/>
                <a:latin typeface="+mn-lt"/>
                <a:ea typeface="+mn-ea"/>
                <a:cs typeface="+mn-cs"/>
              </a:rPr>
              <a:t>- En het héle lichaam - verbonden met elkaar  </a:t>
            </a:r>
          </a:p>
          <a:p>
            <a:pPr rtl="0" fontAlgn="base"/>
            <a:endParaRPr lang="nl-NL" sz="1200" b="0" i="0" kern="1200" dirty="0">
              <a:solidFill>
                <a:schemeClr val="tx1"/>
              </a:solidFill>
              <a:effectLst/>
              <a:latin typeface="+mn-lt"/>
              <a:ea typeface="+mn-ea"/>
              <a:cs typeface="+mn-cs"/>
            </a:endParaRPr>
          </a:p>
          <a:p>
            <a:pPr rtl="0" fontAlgn="base"/>
            <a:r>
              <a:rPr lang="nl-NL" sz="1200" b="0" i="0" u="sng" kern="1200" dirty="0">
                <a:solidFill>
                  <a:schemeClr val="tx1"/>
                </a:solidFill>
                <a:effectLst/>
                <a:latin typeface="+mn-lt"/>
                <a:ea typeface="+mn-ea"/>
                <a:cs typeface="+mn-cs"/>
              </a:rPr>
              <a:t>Antwoordenblad</a:t>
            </a:r>
          </a:p>
          <a:p>
            <a:pPr rtl="0" fontAlgn="base"/>
            <a:r>
              <a:rPr lang="nl-NL" sz="1200" b="0" i="0" kern="1200" dirty="0">
                <a:solidFill>
                  <a:schemeClr val="tx1"/>
                </a:solidFill>
                <a:effectLst/>
                <a:latin typeface="+mn-lt"/>
                <a:ea typeface="+mn-ea"/>
                <a:cs typeface="+mn-cs"/>
              </a:rPr>
              <a:t>Per categorie zijn er enkele vragen of opdrachten. De antwoorden van de vragen kun je als groep opschrijven op het </a:t>
            </a:r>
            <a:r>
              <a:rPr lang="nl-NL" sz="1200" b="1" i="0" kern="1200" dirty="0">
                <a:solidFill>
                  <a:schemeClr val="tx1"/>
                </a:solidFill>
                <a:effectLst/>
                <a:latin typeface="+mn-lt"/>
                <a:ea typeface="+mn-ea"/>
                <a:cs typeface="+mn-cs"/>
              </a:rPr>
              <a:t>Antwoordenblad</a:t>
            </a:r>
            <a:r>
              <a:rPr lang="nl-NL" sz="1200" b="0" i="0" kern="1200" dirty="0">
                <a:solidFill>
                  <a:schemeClr val="tx1"/>
                </a:solidFill>
                <a:effectLst/>
                <a:latin typeface="+mn-lt"/>
                <a:ea typeface="+mn-ea"/>
                <a:cs typeface="+mn-cs"/>
              </a:rPr>
              <a:t> dat op jullie tafel ligt &gt; check: heeft elke groep er één?!</a:t>
            </a:r>
          </a:p>
          <a:p>
            <a:pPr rtl="0" fontAlgn="base"/>
            <a:r>
              <a:rPr lang="nl-NL" sz="1200" b="0" i="0" u="none" kern="1200" dirty="0">
                <a:solidFill>
                  <a:schemeClr val="tx1"/>
                </a:solidFill>
                <a:effectLst/>
                <a:latin typeface="+mn-lt"/>
                <a:ea typeface="+mn-ea"/>
                <a:cs typeface="+mn-cs"/>
              </a:rPr>
              <a:t>Veel succes en plezier gewenst!”</a:t>
            </a:r>
          </a:p>
          <a:p>
            <a:endParaRPr lang="nl-NL" dirty="0"/>
          </a:p>
        </p:txBody>
      </p:sp>
      <p:sp>
        <p:nvSpPr>
          <p:cNvPr id="4" name="Tijdelijke aanduiding voor dianummer 3"/>
          <p:cNvSpPr>
            <a:spLocks noGrp="1"/>
          </p:cNvSpPr>
          <p:nvPr>
            <p:ph type="sldNum" sz="quarter" idx="5"/>
          </p:nvPr>
        </p:nvSpPr>
        <p:spPr/>
        <p:txBody>
          <a:bodyPr/>
          <a:lstStyle/>
          <a:p>
            <a:pPr defTabSz="990752">
              <a:defRPr/>
            </a:pPr>
            <a:fld id="{09F834A2-7373-4404-832E-75FCC2D9554B}" type="slidenum">
              <a:rPr lang="nl-NL">
                <a:solidFill>
                  <a:prstClr val="black"/>
                </a:solidFill>
                <a:latin typeface="Aptos" panose="02110004020202020204"/>
              </a:rPr>
              <a:pPr defTabSz="990752">
                <a:defRPr/>
              </a:pPr>
              <a:t>3</a:t>
            </a:fld>
            <a:endParaRPr lang="nl-NL">
              <a:solidFill>
                <a:prstClr val="black"/>
              </a:solidFill>
              <a:latin typeface="Aptos" panose="02110004020202020204"/>
            </a:endParaRPr>
          </a:p>
        </p:txBody>
      </p:sp>
    </p:spTree>
    <p:extLst>
      <p:ext uri="{BB962C8B-B14F-4D97-AF65-F5344CB8AC3E}">
        <p14:creationId xmlns:p14="http://schemas.microsoft.com/office/powerpoint/2010/main" val="32210788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r>
              <a:rPr lang="nl-NL" b="1" dirty="0"/>
              <a:t>VRAAG 14 – Barmhartigheid uitbeelden</a:t>
            </a:r>
          </a:p>
          <a:p>
            <a:endParaRPr lang="nl-NL" b="1"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kern="1200" dirty="0">
                <a:solidFill>
                  <a:schemeClr val="tx1"/>
                </a:solidFill>
                <a:effectLst/>
                <a:latin typeface="+mn-lt"/>
                <a:ea typeface="+mn-ea"/>
                <a:cs typeface="+mn-cs"/>
              </a:rPr>
              <a:t>Bij de vorige vraag kwamen de zes ‘werken van barmhartigheid’ naar voren.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1" kern="1200" dirty="0" err="1">
                <a:solidFill>
                  <a:schemeClr val="tx1"/>
                </a:solidFill>
                <a:effectLst/>
                <a:latin typeface="+mn-lt"/>
                <a:ea typeface="+mn-ea"/>
                <a:cs typeface="+mn-cs"/>
              </a:rPr>
              <a:t>Barm-hartig</a:t>
            </a:r>
            <a:r>
              <a:rPr lang="nl-NL" sz="1200" b="0" i="1" kern="1200" dirty="0">
                <a:solidFill>
                  <a:schemeClr val="tx1"/>
                </a:solidFill>
                <a:effectLst/>
                <a:latin typeface="+mn-lt"/>
                <a:ea typeface="+mn-ea"/>
                <a:cs typeface="+mn-cs"/>
              </a:rPr>
              <a:t> </a:t>
            </a:r>
            <a:r>
              <a:rPr lang="nl-NL" sz="1200" b="0" i="0" kern="1200" dirty="0">
                <a:solidFill>
                  <a:schemeClr val="tx1"/>
                </a:solidFill>
                <a:effectLst/>
                <a:latin typeface="+mn-lt"/>
                <a:ea typeface="+mn-ea"/>
                <a:cs typeface="+mn-cs"/>
              </a:rPr>
              <a:t>betekent letterlijk: ‘met een hart geraakt worden door de ellende van een ander’.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kern="1200" dirty="0">
              <a:solidFill>
                <a:schemeClr val="tx1"/>
              </a:solidFill>
              <a:effectLst/>
              <a:latin typeface="+mn-lt"/>
              <a:ea typeface="+mn-ea"/>
              <a:cs typeface="+mn-cs"/>
            </a:endParaRPr>
          </a:p>
          <a:p>
            <a:r>
              <a:rPr lang="nl-NL" sz="1200" b="0" i="0" kern="1200" dirty="0">
                <a:solidFill>
                  <a:schemeClr val="tx1"/>
                </a:solidFill>
                <a:effectLst/>
                <a:latin typeface="+mn-lt"/>
                <a:ea typeface="+mn-ea"/>
                <a:cs typeface="+mn-cs"/>
              </a:rPr>
              <a:t>Diaconaal in beweging komen betekent: je verbinden aan de ander en je handen uit de mouwen steken. </a:t>
            </a:r>
            <a:r>
              <a:rPr lang="nl-NL" sz="1200" b="0" i="0" u="sng" kern="1200" dirty="0">
                <a:solidFill>
                  <a:schemeClr val="tx1"/>
                </a:solidFill>
                <a:effectLst/>
                <a:latin typeface="+mn-lt"/>
                <a:ea typeface="+mn-ea"/>
                <a:cs typeface="+mn-cs"/>
              </a:rPr>
              <a:t>Bij deze opdracht mag je ook niet stil blijven zitten. </a:t>
            </a:r>
            <a:r>
              <a:rPr lang="nl-NL" sz="1200" b="0" i="0" kern="1200" dirty="0">
                <a:solidFill>
                  <a:schemeClr val="tx1"/>
                </a:solidFill>
                <a:effectLst/>
                <a:latin typeface="+mn-lt"/>
                <a:ea typeface="+mn-ea"/>
                <a:cs typeface="+mn-cs"/>
              </a:rPr>
              <a:t>Het is een doe-opdracht!</a:t>
            </a:r>
          </a:p>
          <a:p>
            <a:endParaRPr lang="nl-NL" sz="1200" b="0" i="0" kern="1200" dirty="0">
              <a:solidFill>
                <a:schemeClr val="tx1"/>
              </a:solidFill>
              <a:effectLst/>
              <a:latin typeface="+mn-lt"/>
              <a:ea typeface="+mn-ea"/>
              <a:cs typeface="+mn-cs"/>
            </a:endParaRPr>
          </a:p>
          <a:p>
            <a:r>
              <a:rPr lang="nl-NL" sz="1200" b="0" i="0" u="sng" kern="1200" dirty="0">
                <a:solidFill>
                  <a:schemeClr val="tx1"/>
                </a:solidFill>
                <a:effectLst/>
                <a:latin typeface="+mn-lt"/>
                <a:ea typeface="+mn-ea"/>
                <a:cs typeface="+mn-cs"/>
              </a:rPr>
              <a:t>Eén van jullie groepsleden maakt in stilte een keuze uit 1 van de 6 barmhartige beweging uit het rijtje en beeld deze ‘beweging’ zonder te spreken uit aan de andere groepsleden. Kunnen zij raden om welke beweging het gaat?</a:t>
            </a:r>
            <a:r>
              <a:rPr lang="nl-NL" sz="1200" b="0" i="0" kern="1200" dirty="0">
                <a:solidFill>
                  <a:schemeClr val="tx1"/>
                </a:solidFill>
                <a:effectLst/>
                <a:latin typeface="+mn-lt"/>
                <a:ea typeface="+mn-ea"/>
                <a:cs typeface="+mn-cs"/>
              </a:rPr>
              <a:t> De uitbeelder mag alleen antwoorden met ‘ja’ of ‘nee’.</a:t>
            </a:r>
          </a:p>
          <a:p>
            <a:endParaRPr lang="nl-NL" sz="1200" b="0" i="0" kern="1200" dirty="0">
              <a:solidFill>
                <a:schemeClr val="tx1"/>
              </a:solidFill>
              <a:effectLst/>
              <a:latin typeface="+mn-lt"/>
              <a:ea typeface="+mn-ea"/>
              <a:cs typeface="+mn-cs"/>
            </a:endParaRPr>
          </a:p>
          <a:p>
            <a:r>
              <a:rPr lang="nl-NL" sz="1200" b="0" i="0" kern="1200" dirty="0">
                <a:solidFill>
                  <a:schemeClr val="tx1"/>
                </a:solidFill>
                <a:effectLst/>
                <a:latin typeface="+mn-lt"/>
                <a:ea typeface="+mn-ea"/>
                <a:cs typeface="+mn-cs"/>
              </a:rPr>
              <a:t>Jullie hebben 2 minuten de tijd. Heb je tijd over, laat een ander </a:t>
            </a:r>
            <a:r>
              <a:rPr lang="nl-NL" sz="1200" b="0" i="0" kern="1200" dirty="0" err="1">
                <a:solidFill>
                  <a:schemeClr val="tx1"/>
                </a:solidFill>
                <a:effectLst/>
                <a:latin typeface="+mn-lt"/>
                <a:ea typeface="+mn-ea"/>
                <a:cs typeface="+mn-cs"/>
              </a:rPr>
              <a:t>groeps-lid</a:t>
            </a:r>
            <a:r>
              <a:rPr lang="nl-NL" sz="1200" b="0" i="0" kern="1200" dirty="0">
                <a:solidFill>
                  <a:schemeClr val="tx1"/>
                </a:solidFill>
                <a:effectLst/>
                <a:latin typeface="+mn-lt"/>
                <a:ea typeface="+mn-ea"/>
                <a:cs typeface="+mn-cs"/>
              </a:rPr>
              <a:t> een poging wagen!</a:t>
            </a:r>
          </a:p>
          <a:p>
            <a:endParaRPr lang="nl-NL" sz="1200" b="0" i="0" kern="1200" dirty="0">
              <a:solidFill>
                <a:schemeClr val="tx1"/>
              </a:solidFill>
              <a:effectLst/>
              <a:latin typeface="+mn-lt"/>
              <a:ea typeface="+mn-ea"/>
              <a:cs typeface="+mn-cs"/>
            </a:endParaRPr>
          </a:p>
          <a:p>
            <a:endParaRPr lang="nl-NL" b="0" dirty="0"/>
          </a:p>
        </p:txBody>
      </p:sp>
      <p:sp>
        <p:nvSpPr>
          <p:cNvPr id="4" name="Tijdelijke aanduiding voor dianummer 3"/>
          <p:cNvSpPr>
            <a:spLocks noGrp="1"/>
          </p:cNvSpPr>
          <p:nvPr>
            <p:ph type="sldNum" sz="quarter" idx="5"/>
          </p:nvPr>
        </p:nvSpPr>
        <p:spPr/>
        <p:txBody>
          <a:bodyPr/>
          <a:lstStyle/>
          <a:p>
            <a:fld id="{8B44F2DC-15D8-4DBF-83C9-A6CB4FC59076}" type="slidenum">
              <a:rPr lang="nl-NL" smtClean="0"/>
              <a:t>30</a:t>
            </a:fld>
            <a:endParaRPr lang="nl-NL"/>
          </a:p>
        </p:txBody>
      </p:sp>
    </p:spTree>
    <p:extLst>
      <p:ext uri="{BB962C8B-B14F-4D97-AF65-F5344CB8AC3E}">
        <p14:creationId xmlns:p14="http://schemas.microsoft.com/office/powerpoint/2010/main" val="17291326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i="0" u="none" kern="1200" dirty="0">
                <a:solidFill>
                  <a:schemeClr val="tx1"/>
                </a:solidFill>
                <a:effectLst/>
                <a:latin typeface="+mn-lt"/>
                <a:ea typeface="+mn-ea"/>
                <a:cs typeface="+mn-cs"/>
              </a:rPr>
              <a:t>VRAAG 15 – de diaconale voet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u="sng"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sng" kern="1200" dirty="0">
                <a:solidFill>
                  <a:schemeClr val="tx1"/>
                </a:solidFill>
                <a:effectLst/>
                <a:latin typeface="+mn-lt"/>
                <a:ea typeface="+mn-ea"/>
                <a:cs typeface="+mn-cs"/>
              </a:rPr>
              <a:t>De volgende vraag richt je blik op je buurt: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0" i="0" u="none" kern="1200" dirty="0">
                <a:solidFill>
                  <a:schemeClr val="tx1"/>
                </a:solidFill>
                <a:effectLst/>
                <a:latin typeface="+mn-lt"/>
                <a:ea typeface="+mn-ea"/>
                <a:cs typeface="+mn-cs"/>
              </a:rPr>
              <a:t>Waar tref je een ander met zorg of in een kwetsbare positie aan, waar jij naast kan gaan staan?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0" i="0" u="none" kern="1200" dirty="0">
              <a:solidFill>
                <a:schemeClr val="tx1"/>
              </a:solidFill>
              <a:effectLst/>
              <a:latin typeface="+mn-lt"/>
              <a:ea typeface="+mn-ea"/>
              <a:cs typeface="+mn-cs"/>
            </a:endParaRPr>
          </a:p>
          <a:p>
            <a:pPr marL="171450" indent="-171450" rtl="0" fontAlgn="base">
              <a:buFontTx/>
              <a:buChar char="-"/>
            </a:pPr>
            <a:r>
              <a:rPr lang="nl-NL" sz="1200" b="0" i="0" kern="1200" dirty="0">
                <a:solidFill>
                  <a:schemeClr val="tx1"/>
                </a:solidFill>
                <a:effectLst/>
                <a:latin typeface="+mn-lt"/>
                <a:ea typeface="+mn-ea"/>
                <a:cs typeface="+mn-cs"/>
              </a:rPr>
              <a:t>Bedenk in stilte en teken op de </a:t>
            </a:r>
            <a:r>
              <a:rPr lang="nl-NL" sz="1200" b="1" i="0" kern="1200" dirty="0">
                <a:solidFill>
                  <a:schemeClr val="tx1"/>
                </a:solidFill>
                <a:effectLst/>
                <a:latin typeface="+mn-lt"/>
                <a:ea typeface="+mn-ea"/>
                <a:cs typeface="+mn-cs"/>
              </a:rPr>
              <a:t>plattegrond</a:t>
            </a:r>
            <a:r>
              <a:rPr lang="nl-NL" sz="1200" b="0" i="0" kern="1200" dirty="0">
                <a:solidFill>
                  <a:schemeClr val="tx1"/>
                </a:solidFill>
                <a:effectLst/>
                <a:latin typeface="+mn-lt"/>
                <a:ea typeface="+mn-ea"/>
                <a:cs typeface="+mn-cs"/>
              </a:rPr>
              <a:t> (met kleur </a:t>
            </a:r>
            <a:r>
              <a:rPr lang="nl-NL" sz="1200" b="1" i="0" kern="1200" dirty="0">
                <a:solidFill>
                  <a:schemeClr val="tx1"/>
                </a:solidFill>
                <a:effectLst/>
                <a:latin typeface="+mn-lt"/>
                <a:ea typeface="+mn-ea"/>
                <a:cs typeface="+mn-cs"/>
              </a:rPr>
              <a:t>GROEN)</a:t>
            </a:r>
            <a:r>
              <a:rPr lang="nl-NL" sz="1200" b="0" i="0" kern="1200" dirty="0">
                <a:solidFill>
                  <a:schemeClr val="tx1"/>
                </a:solidFill>
                <a:effectLst/>
                <a:latin typeface="+mn-lt"/>
                <a:ea typeface="+mn-ea"/>
                <a:cs typeface="+mn-cs"/>
              </a:rPr>
              <a:t>. Je krijgt hiervoor 1,5 minuut!</a:t>
            </a:r>
          </a:p>
          <a:p>
            <a:pPr marL="171450" indent="-171450" rtl="0" fontAlgn="base">
              <a:buFontTx/>
              <a:buChar char="-"/>
            </a:pPr>
            <a:r>
              <a:rPr lang="nl-NL" sz="1200" b="0" i="0" kern="1200" dirty="0">
                <a:solidFill>
                  <a:schemeClr val="tx1"/>
                </a:solidFill>
                <a:effectLst/>
                <a:latin typeface="+mn-lt"/>
                <a:ea typeface="+mn-ea"/>
                <a:cs typeface="+mn-cs"/>
              </a:rPr>
              <a:t>Laat je plattegrond zien aan degene naast je en deel kort met elkaar om welke locatie of situatie het gaat (1 minuut)</a:t>
            </a:r>
          </a:p>
          <a:p>
            <a:endParaRPr lang="nl-NL" dirty="0"/>
          </a:p>
        </p:txBody>
      </p:sp>
      <p:sp>
        <p:nvSpPr>
          <p:cNvPr id="4" name="Tijdelijke aanduiding voor dianummer 3"/>
          <p:cNvSpPr>
            <a:spLocks noGrp="1"/>
          </p:cNvSpPr>
          <p:nvPr>
            <p:ph type="sldNum" sz="quarter" idx="5"/>
          </p:nvPr>
        </p:nvSpPr>
        <p:spPr/>
        <p:txBody>
          <a:bodyPr/>
          <a:lstStyle/>
          <a:p>
            <a:fld id="{8B44F2DC-15D8-4DBF-83C9-A6CB4FC59076}" type="slidenum">
              <a:rPr lang="nl-NL" smtClean="0"/>
              <a:t>31</a:t>
            </a:fld>
            <a:endParaRPr lang="nl-NL"/>
          </a:p>
        </p:txBody>
      </p:sp>
    </p:spTree>
    <p:extLst>
      <p:ext uri="{BB962C8B-B14F-4D97-AF65-F5344CB8AC3E}">
        <p14:creationId xmlns:p14="http://schemas.microsoft.com/office/powerpoint/2010/main" val="8553752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r>
              <a:rPr lang="nl-NL" dirty="0"/>
              <a:t>Dia 32: De zevende en laatste categorie: </a:t>
            </a:r>
            <a:r>
              <a:rPr lang="nl-NL" b="1" dirty="0"/>
              <a:t>de verbinding als leden aan elkaar – de eenheid van het lichaam</a:t>
            </a:r>
          </a:p>
          <a:p>
            <a:endParaRPr lang="nl-NL" b="1" dirty="0"/>
          </a:p>
          <a:p>
            <a:r>
              <a:rPr lang="nl-NL" b="0" dirty="0"/>
              <a:t>We hebben elkaar als gelovigen en als geloofsgemeenschappen nodig om in vorm te blijven: van elkaar te leren, elkaar te bemoedigen en elkaar te versterken.</a:t>
            </a:r>
          </a:p>
          <a:p>
            <a:endParaRPr lang="nl-NL" b="0" dirty="0"/>
          </a:p>
          <a:p>
            <a:pPr marL="0" indent="0">
              <a:buFontTx/>
              <a:buNone/>
            </a:pPr>
            <a:r>
              <a:rPr lang="nl-NL" sz="1200" b="0" i="0" kern="1200" dirty="0">
                <a:solidFill>
                  <a:schemeClr val="tx1"/>
                </a:solidFill>
                <a:effectLst/>
                <a:latin typeface="+mn-lt"/>
                <a:ea typeface="+mn-ea"/>
                <a:cs typeface="+mn-cs"/>
              </a:rPr>
              <a:t>De wereldwijde kerk kent vele uitingen en kleuren. Tijdens de jaarlijkse gebedsweek [</a:t>
            </a:r>
            <a:r>
              <a:rPr lang="nl-NL" sz="1200" b="0" i="1" kern="1200" dirty="0">
                <a:solidFill>
                  <a:schemeClr val="tx1"/>
                </a:solidFill>
                <a:effectLst/>
                <a:latin typeface="+mn-lt"/>
                <a:ea typeface="+mn-ea"/>
                <a:cs typeface="+mn-cs"/>
              </a:rPr>
              <a:t>Week van gebed voor eenheid</a:t>
            </a:r>
            <a:r>
              <a:rPr lang="nl-NL" sz="1200" b="0" i="0" kern="1200" dirty="0">
                <a:solidFill>
                  <a:schemeClr val="tx1"/>
                </a:solidFill>
                <a:effectLst/>
                <a:latin typeface="+mn-lt"/>
                <a:ea typeface="+mn-ea"/>
                <a:cs typeface="+mn-cs"/>
              </a:rPr>
              <a:t>] vieren we dat we ondanks deze verschillen verbonden zijn én erkennen we dat eenheid niet vanzelfsprekend is. </a:t>
            </a:r>
          </a:p>
          <a:p>
            <a:pPr marL="0" indent="0">
              <a:buFontTx/>
              <a:buNone/>
            </a:pPr>
            <a:endParaRPr lang="nl-NL" sz="1200" b="0" i="0" u="none" kern="1200" dirty="0">
              <a:solidFill>
                <a:schemeClr val="tx1"/>
              </a:solidFill>
              <a:effectLst/>
              <a:latin typeface="+mn-lt"/>
              <a:ea typeface="+mn-ea"/>
              <a:cs typeface="+mn-cs"/>
            </a:endParaRPr>
          </a:p>
          <a:p>
            <a:pPr marL="0" indent="0">
              <a:buFontTx/>
              <a:buNone/>
            </a:pPr>
            <a:r>
              <a:rPr lang="nl-NL" sz="1200" b="0" i="0" kern="1200" dirty="0">
                <a:solidFill>
                  <a:schemeClr val="tx1"/>
                </a:solidFill>
                <a:effectLst/>
                <a:latin typeface="+mn-lt"/>
                <a:ea typeface="+mn-ea"/>
                <a:cs typeface="+mn-cs"/>
              </a:rPr>
              <a:t>‘</a:t>
            </a:r>
            <a:r>
              <a:rPr lang="nl-NL" sz="1200" b="0" i="1" kern="1200" dirty="0">
                <a:solidFill>
                  <a:schemeClr val="tx1"/>
                </a:solidFill>
                <a:effectLst/>
                <a:latin typeface="+mn-lt"/>
                <a:ea typeface="+mn-ea"/>
                <a:cs typeface="+mn-cs"/>
              </a:rPr>
              <a:t>Laat hen allen één zijn</a:t>
            </a:r>
            <a:r>
              <a:rPr lang="nl-NL" sz="1200" b="0" i="0" kern="1200" dirty="0">
                <a:solidFill>
                  <a:schemeClr val="tx1"/>
                </a:solidFill>
                <a:effectLst/>
                <a:latin typeface="+mn-lt"/>
                <a:ea typeface="+mn-ea"/>
                <a:cs typeface="+mn-cs"/>
              </a:rPr>
              <a:t>’ bidt Jezus tot Zijn Vader. </a:t>
            </a:r>
            <a:r>
              <a:rPr lang="nl-NL" dirty="0"/>
              <a:t>De laatste set vragen van deze </a:t>
            </a:r>
            <a:r>
              <a:rPr lang="nl-NL" dirty="0" err="1"/>
              <a:t>SpelQuiz</a:t>
            </a:r>
            <a:r>
              <a:rPr lang="nl-NL" dirty="0"/>
              <a:t> richt ons op deze beweging naar eenheid</a:t>
            </a:r>
            <a:endParaRPr lang="nl-NL" u="none" dirty="0"/>
          </a:p>
          <a:p>
            <a:endParaRPr lang="nl-NL" dirty="0"/>
          </a:p>
        </p:txBody>
      </p:sp>
      <p:sp>
        <p:nvSpPr>
          <p:cNvPr id="4" name="Tijdelijke aanduiding voor dianummer 3"/>
          <p:cNvSpPr>
            <a:spLocks noGrp="1"/>
          </p:cNvSpPr>
          <p:nvPr>
            <p:ph type="sldNum" sz="quarter" idx="5"/>
          </p:nvPr>
        </p:nvSpPr>
        <p:spPr/>
        <p:txBody>
          <a:bodyPr/>
          <a:lstStyle/>
          <a:p>
            <a:fld id="{8B44F2DC-15D8-4DBF-83C9-A6CB4FC59076}" type="slidenum">
              <a:rPr lang="nl-NL" smtClean="0"/>
              <a:t>32</a:t>
            </a:fld>
            <a:endParaRPr lang="nl-NL"/>
          </a:p>
        </p:txBody>
      </p:sp>
    </p:spTree>
    <p:extLst>
      <p:ext uri="{BB962C8B-B14F-4D97-AF65-F5344CB8AC3E}">
        <p14:creationId xmlns:p14="http://schemas.microsoft.com/office/powerpoint/2010/main" val="3484441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r>
              <a:rPr lang="nl-NL" sz="1300" b="1" dirty="0"/>
              <a:t>VRAAG 16 – Eenheid wereldwijd</a:t>
            </a:r>
          </a:p>
          <a:p>
            <a:endParaRPr lang="nl-NL" sz="1300" b="0" i="0" dirty="0">
              <a:solidFill>
                <a:srgbClr val="000000"/>
              </a:solidFill>
              <a:effectLst/>
              <a:latin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400" b="0" dirty="0">
                <a:solidFill>
                  <a:schemeClr val="tx1"/>
                </a:solidFill>
              </a:rPr>
              <a:t>De kerk – wereldwijd - vormt het lichaam van Christus. Er bestaan verschillende georganiseerde uitingen of ‘raden’ waarin deze christelijke eenheid wereldwijd centraal staat.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400" b="0" dirty="0">
              <a:solidFill>
                <a:schemeClr val="tx1"/>
              </a:solidFill>
              <a:effectLst/>
              <a:ea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400" b="0" u="sng" dirty="0">
                <a:solidFill>
                  <a:schemeClr val="tx1"/>
                </a:solidFill>
                <a:effectLst/>
                <a:ea typeface="Arial" panose="020B0604020202020204" pitchFamily="34" charset="0"/>
                <a:cs typeface="Arial" panose="020B0604020202020204" pitchFamily="34" charset="0"/>
              </a:rPr>
              <a:t>Vraag</a:t>
            </a:r>
            <a:r>
              <a:rPr lang="nl-NL" sz="1400" b="0" dirty="0">
                <a:solidFill>
                  <a:schemeClr val="tx1"/>
                </a:solidFill>
                <a:effectLst/>
                <a:ea typeface="Arial" panose="020B0604020202020204" pitchFamily="34" charset="0"/>
                <a:cs typeface="Arial" panose="020B0604020202020204" pitchFamily="34" charset="0"/>
              </a:rPr>
              <a:t>: Welke raad vertegenwoordigt veel verschillende kerken in de wereld?</a:t>
            </a:r>
          </a:p>
          <a:p>
            <a:endParaRPr lang="nl-NL" sz="1300" b="0" i="0" dirty="0">
              <a:solidFill>
                <a:srgbClr val="000000"/>
              </a:solidFill>
              <a:effectLst/>
              <a:latin typeface="Aptos" panose="020B0004020202020204" pitchFamily="34" charset="0"/>
            </a:endParaRPr>
          </a:p>
          <a:p>
            <a:pPr marL="228600" indent="-228600">
              <a:buAutoNum type="alphaUcPeriod"/>
            </a:pPr>
            <a:r>
              <a:rPr lang="nl-NL" sz="1200" b="0" i="0" dirty="0">
                <a:solidFill>
                  <a:srgbClr val="000000"/>
                </a:solidFill>
                <a:effectLst/>
                <a:latin typeface="Aptos" panose="020B0004020202020204" pitchFamily="34" charset="0"/>
              </a:rPr>
              <a:t>World Council of Mission</a:t>
            </a:r>
          </a:p>
          <a:p>
            <a:pPr marL="228600" indent="-228600">
              <a:buAutoNum type="alphaUcPeriod"/>
            </a:pPr>
            <a:r>
              <a:rPr lang="nl-NL" sz="1200" b="0" i="0" dirty="0">
                <a:solidFill>
                  <a:srgbClr val="000000"/>
                </a:solidFill>
                <a:effectLst/>
                <a:latin typeface="Aptos" panose="020B0004020202020204" pitchFamily="34" charset="0"/>
              </a:rPr>
              <a:t>World </a:t>
            </a:r>
            <a:r>
              <a:rPr lang="nl-NL" sz="1200" b="0" i="0" dirty="0" err="1">
                <a:solidFill>
                  <a:srgbClr val="000000"/>
                </a:solidFill>
                <a:effectLst/>
                <a:latin typeface="Aptos" panose="020B0004020202020204" pitchFamily="34" charset="0"/>
              </a:rPr>
              <a:t>Counci</a:t>
            </a:r>
            <a:r>
              <a:rPr lang="nl-NL" sz="1200" b="0" i="0" dirty="0">
                <a:solidFill>
                  <a:srgbClr val="000000"/>
                </a:solidFill>
                <a:effectLst/>
                <a:latin typeface="Aptos" panose="020B0004020202020204" pitchFamily="34" charset="0"/>
              </a:rPr>
              <a:t> of </a:t>
            </a:r>
            <a:r>
              <a:rPr lang="nl-NL" sz="1200" b="0" i="0" dirty="0" err="1">
                <a:solidFill>
                  <a:srgbClr val="000000"/>
                </a:solidFill>
                <a:effectLst/>
                <a:latin typeface="Aptos" panose="020B0004020202020204" pitchFamily="34" charset="0"/>
              </a:rPr>
              <a:t>Churches</a:t>
            </a:r>
            <a:r>
              <a:rPr lang="nl-NL" sz="1200" b="0" i="0" dirty="0">
                <a:solidFill>
                  <a:srgbClr val="000000"/>
                </a:solidFill>
                <a:effectLst/>
                <a:latin typeface="Aptos" panose="020B0004020202020204" pitchFamily="34" charset="0"/>
              </a:rPr>
              <a:t>, ook wel bekend in Nederland als ‘De Wereldraad van Kerken’</a:t>
            </a:r>
          </a:p>
          <a:p>
            <a:pPr marL="228600" indent="-228600">
              <a:buAutoNum type="alphaUcPeriod"/>
            </a:pPr>
            <a:r>
              <a:rPr lang="nl-NL" sz="1200" b="0" i="0" dirty="0">
                <a:solidFill>
                  <a:srgbClr val="000000"/>
                </a:solidFill>
                <a:effectLst/>
                <a:latin typeface="Aptos" panose="020B0004020202020204" pitchFamily="34" charset="0"/>
              </a:rPr>
              <a:t>International Council of Christian </a:t>
            </a:r>
            <a:r>
              <a:rPr lang="nl-NL" sz="1200" b="0" i="0" dirty="0" err="1">
                <a:solidFill>
                  <a:srgbClr val="000000"/>
                </a:solidFill>
                <a:effectLst/>
                <a:latin typeface="Aptos" panose="020B0004020202020204" pitchFamily="34" charset="0"/>
              </a:rPr>
              <a:t>Churches</a:t>
            </a:r>
            <a:endParaRPr lang="nl-NL" sz="1200" b="0" i="0" dirty="0">
              <a:solidFill>
                <a:srgbClr val="000000"/>
              </a:solidFill>
              <a:effectLst/>
              <a:latin typeface="Aptos" panose="020B0004020202020204" pitchFamily="34" charset="0"/>
            </a:endParaRPr>
          </a:p>
          <a:p>
            <a:pPr marL="228600" indent="-228600">
              <a:buAutoNum type="alphaUcPeriod"/>
            </a:pPr>
            <a:r>
              <a:rPr lang="nl-NL" sz="1200" b="0" i="0" dirty="0">
                <a:solidFill>
                  <a:srgbClr val="000000"/>
                </a:solidFill>
                <a:effectLst/>
                <a:latin typeface="Aptos" panose="020B0004020202020204" pitchFamily="34" charset="0"/>
              </a:rPr>
              <a:t>World </a:t>
            </a:r>
            <a:r>
              <a:rPr lang="nl-NL" sz="1200" b="0" i="0" dirty="0" err="1">
                <a:solidFill>
                  <a:srgbClr val="000000"/>
                </a:solidFill>
                <a:effectLst/>
                <a:latin typeface="Aptos" panose="020B0004020202020204" pitchFamily="34" charset="0"/>
              </a:rPr>
              <a:t>Evangelical</a:t>
            </a:r>
            <a:r>
              <a:rPr lang="nl-NL" sz="1200" b="0" i="0" dirty="0">
                <a:solidFill>
                  <a:srgbClr val="000000"/>
                </a:solidFill>
                <a:effectLst/>
                <a:latin typeface="Aptos" panose="020B0004020202020204" pitchFamily="34" charset="0"/>
              </a:rPr>
              <a:t> Alliance</a:t>
            </a:r>
          </a:p>
        </p:txBody>
      </p:sp>
      <p:sp>
        <p:nvSpPr>
          <p:cNvPr id="4" name="Tijdelijke aanduiding voor dianummer 3"/>
          <p:cNvSpPr>
            <a:spLocks noGrp="1"/>
          </p:cNvSpPr>
          <p:nvPr>
            <p:ph type="sldNum" sz="quarter" idx="5"/>
          </p:nvPr>
        </p:nvSpPr>
        <p:spPr/>
        <p:txBody>
          <a:bodyPr/>
          <a:lstStyle/>
          <a:p>
            <a:fld id="{8B44F2DC-15D8-4DBF-83C9-A6CB4FC59076}" type="slidenum">
              <a:rPr lang="nl-NL" smtClean="0"/>
              <a:t>33</a:t>
            </a:fld>
            <a:endParaRPr lang="nl-NL"/>
          </a:p>
        </p:txBody>
      </p:sp>
    </p:spTree>
    <p:extLst>
      <p:ext uri="{BB962C8B-B14F-4D97-AF65-F5344CB8AC3E}">
        <p14:creationId xmlns:p14="http://schemas.microsoft.com/office/powerpoint/2010/main" val="23936337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CF5935-40E0-827D-BE6A-0BF005060F32}"/>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47EAE50E-B7F6-61E4-0C7C-36EEC1B3879C}"/>
              </a:ext>
            </a:extLst>
          </p:cNvPr>
          <p:cNvSpPr>
            <a:spLocks noGrp="1" noRot="1" noChangeAspect="1"/>
          </p:cNvSpPr>
          <p:nvPr>
            <p:ph type="sldImg"/>
          </p:nvPr>
        </p:nvSpPr>
        <p:spPr/>
        <p:txBody>
          <a:bodyPr/>
          <a:lstStyle/>
          <a:p>
            <a:endParaRPr lang="nl-NL"/>
          </a:p>
        </p:txBody>
      </p:sp>
      <p:sp>
        <p:nvSpPr>
          <p:cNvPr id="3" name="Tijdelijke aanduiding voor notities 2">
            <a:extLst>
              <a:ext uri="{FF2B5EF4-FFF2-40B4-BE49-F238E27FC236}">
                <a16:creationId xmlns:a16="http://schemas.microsoft.com/office/drawing/2014/main" id="{3D0A0E77-2998-D75E-9BB9-61B466D02B42}"/>
              </a:ext>
            </a:extLst>
          </p:cNvPr>
          <p:cNvSpPr>
            <a:spLocks noGrp="1"/>
          </p:cNvSpPr>
          <p:nvPr>
            <p:ph type="body" idx="1"/>
          </p:nvPr>
        </p:nvSpPr>
        <p:spPr/>
        <p:txBody>
          <a:bodyPr/>
          <a:lstStyle/>
          <a:p>
            <a:r>
              <a:rPr lang="nl-NL" sz="1300" dirty="0"/>
              <a:t>Juiste antwoord vraag 16:     B en D</a:t>
            </a:r>
          </a:p>
          <a:p>
            <a:endParaRPr lang="nl-NL" sz="1300" dirty="0"/>
          </a:p>
          <a:p>
            <a:pPr marL="185766" indent="-185766">
              <a:buFont typeface="Arial" panose="020B0604020202020204" pitchFamily="34" charset="0"/>
              <a:buChar char="•"/>
            </a:pPr>
            <a:r>
              <a:rPr lang="nl-NL" sz="1300" dirty="0"/>
              <a:t>B) De Wereldraad van Kerken is opgericht in 1948 en kent 256 </a:t>
            </a:r>
            <a:r>
              <a:rPr lang="nl-NL" sz="1300" dirty="0" err="1"/>
              <a:t>lidkerken</a:t>
            </a:r>
            <a:r>
              <a:rPr lang="nl-NL" sz="1300" dirty="0"/>
              <a:t> </a:t>
            </a:r>
          </a:p>
          <a:p>
            <a:pPr marL="185766" indent="-185766">
              <a:buFont typeface="Arial" panose="020B0604020202020204" pitchFamily="34" charset="0"/>
              <a:buChar char="•"/>
            </a:pPr>
            <a:r>
              <a:rPr lang="nl-NL" sz="1300" dirty="0"/>
              <a:t>D) De World </a:t>
            </a:r>
            <a:r>
              <a:rPr lang="nl-NL" sz="1300" dirty="0" err="1"/>
              <a:t>Evangelical</a:t>
            </a:r>
            <a:r>
              <a:rPr lang="nl-NL" sz="1300" dirty="0"/>
              <a:t> Alliance is opgericht in 1846 en kent 143 nationale allianties van kerken en 100 internationale organisaties. </a:t>
            </a:r>
          </a:p>
          <a:p>
            <a:endParaRPr lang="nl-NL" sz="1300" dirty="0"/>
          </a:p>
          <a:p>
            <a:r>
              <a:rPr lang="nl-NL" sz="1300" dirty="0"/>
              <a:t>Deze twee raden werken ook samen. Zo voeren zij o.a. samen actie voor klimaatverandering en religieuze vrijheid</a:t>
            </a:r>
            <a:endParaRPr lang="nl-NL" dirty="0"/>
          </a:p>
        </p:txBody>
      </p:sp>
      <p:sp>
        <p:nvSpPr>
          <p:cNvPr id="4" name="Tijdelijke aanduiding voor dianummer 3">
            <a:extLst>
              <a:ext uri="{FF2B5EF4-FFF2-40B4-BE49-F238E27FC236}">
                <a16:creationId xmlns:a16="http://schemas.microsoft.com/office/drawing/2014/main" id="{8CF177E5-34D0-8B78-4822-23C23ED8C194}"/>
              </a:ext>
            </a:extLst>
          </p:cNvPr>
          <p:cNvSpPr>
            <a:spLocks noGrp="1"/>
          </p:cNvSpPr>
          <p:nvPr>
            <p:ph type="sldNum" sz="quarter" idx="5"/>
          </p:nvPr>
        </p:nvSpPr>
        <p:spPr/>
        <p:txBody>
          <a:bodyPr/>
          <a:lstStyle/>
          <a:p>
            <a:pPr defTabSz="990752">
              <a:defRPr/>
            </a:pPr>
            <a:fld id="{8B44F2DC-15D8-4DBF-83C9-A6CB4FC59076}" type="slidenum">
              <a:rPr lang="nl-NL">
                <a:solidFill>
                  <a:prstClr val="black"/>
                </a:solidFill>
                <a:latin typeface="Aptos" panose="02110004020202020204"/>
              </a:rPr>
              <a:pPr defTabSz="990752">
                <a:defRPr/>
              </a:pPr>
              <a:t>34</a:t>
            </a:fld>
            <a:endParaRPr lang="nl-NL">
              <a:solidFill>
                <a:prstClr val="black"/>
              </a:solidFill>
              <a:latin typeface="Aptos" panose="02110004020202020204"/>
            </a:endParaRPr>
          </a:p>
        </p:txBody>
      </p:sp>
    </p:spTree>
    <p:extLst>
      <p:ext uri="{BB962C8B-B14F-4D97-AF65-F5344CB8AC3E}">
        <p14:creationId xmlns:p14="http://schemas.microsoft.com/office/powerpoint/2010/main" val="21712593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r>
              <a:rPr lang="nl-NL" b="1" dirty="0"/>
              <a:t>VRAAG 17 – Over de drempel</a:t>
            </a:r>
          </a:p>
          <a:p>
            <a:endParaRPr lang="nl-NL" dirty="0"/>
          </a:p>
          <a:p>
            <a:r>
              <a:rPr lang="nl-NL" u="sng" dirty="0"/>
              <a:t>Vraag:</a:t>
            </a:r>
            <a:r>
              <a:rPr lang="nl-NL" dirty="0"/>
              <a:t> Waar ben jij wel eens over de drempel gestapt van een christelijke geloofsgemeenschap met een andere culturele achtergrond?</a:t>
            </a:r>
          </a:p>
          <a:p>
            <a:endParaRPr lang="nl-NL" dirty="0"/>
          </a:p>
          <a:p>
            <a:r>
              <a:rPr lang="nl-NL" dirty="0"/>
              <a:t>Misschien in je eigen dorp of stad? Of op reis of vakantie in een ander land?</a:t>
            </a:r>
          </a:p>
          <a:p>
            <a:endParaRPr lang="nl-NL" dirty="0"/>
          </a:p>
          <a:p>
            <a:pPr marL="457200" indent="-457200">
              <a:buFont typeface="Wingdings" panose="05000000000000000000" pitchFamily="2" charset="2"/>
              <a:buChar char="§"/>
            </a:pPr>
            <a:r>
              <a:rPr lang="nl-NL" sz="1200" dirty="0"/>
              <a:t>Maak samen als groepje een lijstje &gt; noteer op het Antwoordenblad</a:t>
            </a:r>
          </a:p>
          <a:p>
            <a:pPr marL="457200" indent="-457200">
              <a:buFont typeface="Wingdings" panose="05000000000000000000" pitchFamily="2" charset="2"/>
              <a:buChar char="§"/>
            </a:pPr>
            <a:r>
              <a:rPr lang="nl-NL" sz="1200" dirty="0"/>
              <a:t>Deel met één steekwoord aan de groepsleden wat je aansprak in de viering of in deze geloofsgemeenschap</a:t>
            </a:r>
          </a:p>
          <a:p>
            <a:endParaRPr lang="nl-NL" dirty="0"/>
          </a:p>
          <a:p>
            <a:endParaRPr lang="nl-NL" dirty="0"/>
          </a:p>
        </p:txBody>
      </p:sp>
      <p:sp>
        <p:nvSpPr>
          <p:cNvPr id="4" name="Tijdelijke aanduiding voor dianummer 3"/>
          <p:cNvSpPr>
            <a:spLocks noGrp="1"/>
          </p:cNvSpPr>
          <p:nvPr>
            <p:ph type="sldNum" sz="quarter" idx="5"/>
          </p:nvPr>
        </p:nvSpPr>
        <p:spPr/>
        <p:txBody>
          <a:bodyPr/>
          <a:lstStyle/>
          <a:p>
            <a:fld id="{8B44F2DC-15D8-4DBF-83C9-A6CB4FC59076}" type="slidenum">
              <a:rPr lang="nl-NL" smtClean="0"/>
              <a:t>35</a:t>
            </a:fld>
            <a:endParaRPr lang="nl-NL"/>
          </a:p>
        </p:txBody>
      </p:sp>
    </p:spTree>
    <p:extLst>
      <p:ext uri="{BB962C8B-B14F-4D97-AF65-F5344CB8AC3E}">
        <p14:creationId xmlns:p14="http://schemas.microsoft.com/office/powerpoint/2010/main" val="16139220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r>
              <a:rPr lang="nl-NL" u="sng" dirty="0"/>
              <a:t>Einde</a:t>
            </a:r>
          </a:p>
          <a:p>
            <a:endParaRPr lang="nl-NL" dirty="0"/>
          </a:p>
          <a:p>
            <a:r>
              <a:rPr lang="nl-NL" dirty="0"/>
              <a:t>Dat waren alle vragen en opdrachten van de Jaarthema </a:t>
            </a:r>
            <a:r>
              <a:rPr lang="nl-NL" dirty="0" err="1"/>
              <a:t>SpelQuiz</a:t>
            </a:r>
            <a:r>
              <a:rPr lang="nl-NL" dirty="0"/>
              <a:t>!</a:t>
            </a:r>
          </a:p>
          <a:p>
            <a:endParaRPr lang="nl-NL" dirty="0"/>
          </a:p>
          <a:p>
            <a:r>
              <a:rPr lang="nl-NL" dirty="0"/>
              <a:t>Hopelijk hebben jullie met elkaar nieuwe ontdekkingen mogen doen over het Jaarthema én elkaar beter leren kennen.</a:t>
            </a:r>
          </a:p>
          <a:p>
            <a:endParaRPr lang="nl-NL" dirty="0"/>
          </a:p>
          <a:p>
            <a:r>
              <a:rPr lang="nl-NL" u="sng" dirty="0"/>
              <a:t>Beweeg - mee naar huis</a:t>
            </a:r>
          </a:p>
          <a:p>
            <a:r>
              <a:rPr lang="nl-NL" dirty="0"/>
              <a:t>Je persoonlijke plattegrond mag je meenemen naar huis. Tip: hang de plattegrond ergens op in het zicht, om jezelf eraan te herinneren waar jij je hand, oog of voet in de buurt in beweging kan laten zetten door Gods Geest. </a:t>
            </a:r>
          </a:p>
        </p:txBody>
      </p:sp>
      <p:sp>
        <p:nvSpPr>
          <p:cNvPr id="4" name="Tijdelijke aanduiding voor dianummer 3"/>
          <p:cNvSpPr>
            <a:spLocks noGrp="1"/>
          </p:cNvSpPr>
          <p:nvPr>
            <p:ph type="sldNum" sz="quarter" idx="5"/>
          </p:nvPr>
        </p:nvSpPr>
        <p:spPr/>
        <p:txBody>
          <a:bodyPr/>
          <a:lstStyle/>
          <a:p>
            <a:fld id="{8B44F2DC-15D8-4DBF-83C9-A6CB4FC59076}" type="slidenum">
              <a:rPr lang="nl-NL" smtClean="0"/>
              <a:t>36</a:t>
            </a:fld>
            <a:endParaRPr lang="nl-NL"/>
          </a:p>
        </p:txBody>
      </p:sp>
    </p:spTree>
    <p:extLst>
      <p:ext uri="{BB962C8B-B14F-4D97-AF65-F5344CB8AC3E}">
        <p14:creationId xmlns:p14="http://schemas.microsoft.com/office/powerpoint/2010/main" val="20436412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8B44F2DC-15D8-4DBF-83C9-A6CB4FC59076}" type="slidenum">
              <a:rPr lang="nl-NL" smtClean="0"/>
              <a:t>37</a:t>
            </a:fld>
            <a:endParaRPr lang="nl-NL"/>
          </a:p>
        </p:txBody>
      </p:sp>
    </p:spTree>
    <p:extLst>
      <p:ext uri="{BB962C8B-B14F-4D97-AF65-F5344CB8AC3E}">
        <p14:creationId xmlns:p14="http://schemas.microsoft.com/office/powerpoint/2010/main" val="4060454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pPr rtl="0" fontAlgn="base"/>
            <a:r>
              <a:rPr lang="nl-NL" sz="1200" b="0" i="0" u="sng" kern="1200" dirty="0">
                <a:solidFill>
                  <a:schemeClr val="tx1"/>
                </a:solidFill>
                <a:effectLst/>
                <a:latin typeface="+mn-lt"/>
                <a:ea typeface="+mn-ea"/>
                <a:cs typeface="+mn-cs"/>
              </a:rPr>
              <a:t>Dia 4. De eerste categorie</a:t>
            </a:r>
          </a:p>
          <a:p>
            <a:pPr rtl="0" fontAlgn="base"/>
            <a:endParaRPr lang="nl-NL" sz="1200" b="0" i="0" kern="1200" dirty="0">
              <a:solidFill>
                <a:schemeClr val="tx1"/>
              </a:solidFill>
              <a:effectLst/>
              <a:latin typeface="+mn-lt"/>
              <a:ea typeface="+mn-ea"/>
              <a:cs typeface="+mn-cs"/>
            </a:endParaRPr>
          </a:p>
          <a:p>
            <a:pPr rtl="0" fontAlgn="base"/>
            <a:r>
              <a:rPr lang="nl-NL" sz="1200" b="0" i="0" kern="1200" dirty="0">
                <a:solidFill>
                  <a:schemeClr val="tx1"/>
                </a:solidFill>
                <a:effectLst/>
                <a:latin typeface="+mn-lt"/>
                <a:ea typeface="+mn-ea"/>
                <a:cs typeface="+mn-cs"/>
              </a:rPr>
              <a:t>We beginnen bovenaan, met de eerste categorie:  </a:t>
            </a:r>
          </a:p>
          <a:p>
            <a:pPr rtl="0" fontAlgn="base"/>
            <a:r>
              <a:rPr lang="nl-NL" sz="1200" b="0" i="0" kern="1200" dirty="0">
                <a:solidFill>
                  <a:schemeClr val="tx1"/>
                </a:solidFill>
                <a:effectLst/>
                <a:latin typeface="+mn-lt"/>
                <a:ea typeface="+mn-ea"/>
                <a:cs typeface="+mn-cs"/>
              </a:rPr>
              <a:t>de missionaire hand! </a:t>
            </a:r>
          </a:p>
          <a:p>
            <a:endParaRPr lang="nl-NL" dirty="0"/>
          </a:p>
        </p:txBody>
      </p:sp>
      <p:sp>
        <p:nvSpPr>
          <p:cNvPr id="4" name="Tijdelijke aanduiding voor dianummer 3"/>
          <p:cNvSpPr>
            <a:spLocks noGrp="1"/>
          </p:cNvSpPr>
          <p:nvPr>
            <p:ph type="sldNum" sz="quarter" idx="5"/>
          </p:nvPr>
        </p:nvSpPr>
        <p:spPr/>
        <p:txBody>
          <a:bodyPr/>
          <a:lstStyle/>
          <a:p>
            <a:fld id="{8B44F2DC-15D8-4DBF-83C9-A6CB4FC59076}" type="slidenum">
              <a:rPr lang="nl-NL" smtClean="0"/>
              <a:t>4</a:t>
            </a:fld>
            <a:endParaRPr lang="nl-NL"/>
          </a:p>
        </p:txBody>
      </p:sp>
    </p:spTree>
    <p:extLst>
      <p:ext uri="{BB962C8B-B14F-4D97-AF65-F5344CB8AC3E}">
        <p14:creationId xmlns:p14="http://schemas.microsoft.com/office/powerpoint/2010/main" val="40192882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pPr rtl="0" fontAlgn="base"/>
            <a:r>
              <a:rPr lang="nl-NL" sz="1200" b="1" i="0" kern="1200" dirty="0">
                <a:solidFill>
                  <a:schemeClr val="tx1"/>
                </a:solidFill>
                <a:effectLst/>
                <a:latin typeface="+mn-lt"/>
                <a:ea typeface="+mn-ea"/>
                <a:cs typeface="+mn-cs"/>
              </a:rPr>
              <a:t>VRAAG 1 - De wenkende hand</a:t>
            </a:r>
            <a:r>
              <a:rPr lang="nl-NL" sz="1200" b="0" i="0" kern="1200" dirty="0">
                <a:solidFill>
                  <a:schemeClr val="tx1"/>
                </a:solidFill>
                <a:effectLst/>
                <a:latin typeface="+mn-lt"/>
                <a:ea typeface="+mn-ea"/>
                <a:cs typeface="+mn-cs"/>
              </a:rPr>
              <a:t> </a:t>
            </a:r>
          </a:p>
          <a:p>
            <a:pPr rtl="0" fontAlgn="base"/>
            <a:endParaRPr lang="nl-NL" sz="1200" b="0" i="0" kern="1200" dirty="0">
              <a:solidFill>
                <a:schemeClr val="tx1"/>
              </a:solidFill>
              <a:effectLst/>
              <a:latin typeface="+mn-lt"/>
              <a:ea typeface="+mn-ea"/>
              <a:cs typeface="+mn-cs"/>
            </a:endParaRPr>
          </a:p>
          <a:p>
            <a:pPr rtl="0" fontAlgn="base"/>
            <a:r>
              <a:rPr lang="nl-NL" sz="1200" b="0" i="1" kern="1200" dirty="0">
                <a:solidFill>
                  <a:schemeClr val="tx1"/>
                </a:solidFill>
                <a:effectLst/>
                <a:latin typeface="+mn-lt"/>
                <a:ea typeface="+mn-ea"/>
                <a:cs typeface="+mn-cs"/>
              </a:rPr>
              <a:t>Lees voor:</a:t>
            </a:r>
            <a:r>
              <a:rPr lang="nl-NL" sz="1200" b="0" i="0" kern="1200" dirty="0">
                <a:solidFill>
                  <a:schemeClr val="tx1"/>
                </a:solidFill>
                <a:effectLst/>
                <a:latin typeface="+mn-lt"/>
                <a:ea typeface="+mn-ea"/>
                <a:cs typeface="+mn-cs"/>
              </a:rPr>
              <a:t>  In het evangelie van Lucas maken we kennis met </a:t>
            </a:r>
            <a:r>
              <a:rPr lang="nl-NL" sz="1200" b="0" i="0" kern="1200" dirty="0" err="1">
                <a:solidFill>
                  <a:schemeClr val="tx1"/>
                </a:solidFill>
                <a:effectLst/>
                <a:latin typeface="+mn-lt"/>
                <a:ea typeface="+mn-ea"/>
                <a:cs typeface="+mn-cs"/>
              </a:rPr>
              <a:t>Zacheüs</a:t>
            </a:r>
            <a:r>
              <a:rPr lang="nl-NL" sz="1200" b="0" i="1" kern="1200" dirty="0">
                <a:solidFill>
                  <a:schemeClr val="tx1"/>
                </a:solidFill>
                <a:effectLst/>
                <a:latin typeface="+mn-lt"/>
                <a:ea typeface="+mn-ea"/>
                <a:cs typeface="+mn-cs"/>
              </a:rPr>
              <a:t>.</a:t>
            </a:r>
            <a:r>
              <a:rPr lang="nl-NL" sz="1200" b="0" i="0" kern="1200" dirty="0">
                <a:solidFill>
                  <a:schemeClr val="tx1"/>
                </a:solidFill>
                <a:effectLst/>
                <a:latin typeface="+mn-lt"/>
                <a:ea typeface="+mn-ea"/>
                <a:cs typeface="+mn-cs"/>
              </a:rPr>
              <a:t>  Hij staat niet al te best bekend in de stad: hij heeft oneerlijke dingen gedaan, staat bekend als dief en ook nog als </a:t>
            </a:r>
            <a:r>
              <a:rPr lang="nl-NL" sz="1200" b="0" i="0" kern="1200" dirty="0" err="1">
                <a:solidFill>
                  <a:schemeClr val="tx1"/>
                </a:solidFill>
                <a:effectLst/>
                <a:latin typeface="+mn-lt"/>
                <a:ea typeface="+mn-ea"/>
                <a:cs typeface="+mn-cs"/>
              </a:rPr>
              <a:t>mee-loper</a:t>
            </a:r>
            <a:r>
              <a:rPr lang="nl-NL" sz="1200" b="0" i="0" kern="1200" dirty="0">
                <a:solidFill>
                  <a:schemeClr val="tx1"/>
                </a:solidFill>
                <a:effectLst/>
                <a:latin typeface="+mn-lt"/>
                <a:ea typeface="+mn-ea"/>
                <a:cs typeface="+mn-cs"/>
              </a:rPr>
              <a:t> met de vijand. Dat is nogal wat! Niet vreemd dat de mensen slecht over hem spreken en geen vriend van hem willen zijn. Op een dag zit </a:t>
            </a:r>
            <a:r>
              <a:rPr lang="nl-NL" sz="1200" b="0" i="0" kern="1200" dirty="0" err="1">
                <a:solidFill>
                  <a:schemeClr val="tx1"/>
                </a:solidFill>
                <a:effectLst/>
                <a:latin typeface="+mn-lt"/>
                <a:ea typeface="+mn-ea"/>
                <a:cs typeface="+mn-cs"/>
              </a:rPr>
              <a:t>Zacheüs</a:t>
            </a:r>
            <a:r>
              <a:rPr lang="nl-NL" sz="1200" b="0" i="0" kern="1200" dirty="0">
                <a:solidFill>
                  <a:schemeClr val="tx1"/>
                </a:solidFill>
                <a:effectLst/>
                <a:latin typeface="+mn-lt"/>
                <a:ea typeface="+mn-ea"/>
                <a:cs typeface="+mn-cs"/>
              </a:rPr>
              <a:t> verscholen in een boom. Opeens hoort hij zijn naam. Jezus roept hem: ‘Kom naar beneden!’  </a:t>
            </a:r>
          </a:p>
          <a:p>
            <a:pPr rtl="0" fontAlgn="base"/>
            <a:endParaRPr lang="nl-NL" sz="1200" b="0" i="0" kern="1200" dirty="0">
              <a:solidFill>
                <a:schemeClr val="tx1"/>
              </a:solidFill>
              <a:effectLst/>
              <a:latin typeface="+mn-lt"/>
              <a:ea typeface="+mn-ea"/>
              <a:cs typeface="+mn-cs"/>
            </a:endParaRPr>
          </a:p>
          <a:p>
            <a:pPr rtl="0" fontAlgn="base"/>
            <a:r>
              <a:rPr lang="nl-NL" sz="1200" b="0" i="0" u="sng" kern="1200" dirty="0">
                <a:solidFill>
                  <a:schemeClr val="tx1"/>
                </a:solidFill>
                <a:effectLst/>
                <a:latin typeface="+mn-lt"/>
                <a:ea typeface="+mn-ea"/>
                <a:cs typeface="+mn-cs"/>
              </a:rPr>
              <a:t>Vraag</a:t>
            </a:r>
            <a:r>
              <a:rPr lang="nl-NL" sz="1200" b="0" i="0" kern="1200" dirty="0">
                <a:solidFill>
                  <a:schemeClr val="tx1"/>
                </a:solidFill>
                <a:effectLst/>
                <a:latin typeface="+mn-lt"/>
                <a:ea typeface="+mn-ea"/>
                <a:cs typeface="+mn-cs"/>
              </a:rPr>
              <a:t>: Met welke reden wenkt Jezus hem naar beneden?   </a:t>
            </a:r>
          </a:p>
          <a:p>
            <a:pPr rtl="0" fontAlgn="base"/>
            <a:r>
              <a:rPr lang="nl-NL" sz="1200" b="0" i="0" kern="1200" dirty="0">
                <a:solidFill>
                  <a:schemeClr val="tx1"/>
                </a:solidFill>
                <a:effectLst/>
                <a:latin typeface="+mn-lt"/>
                <a:ea typeface="+mn-ea"/>
                <a:cs typeface="+mn-cs"/>
              </a:rPr>
              <a:t>A. Om hem op het matje te roepen </a:t>
            </a:r>
          </a:p>
          <a:p>
            <a:pPr rtl="0" fontAlgn="base"/>
            <a:r>
              <a:rPr lang="nl-NL" sz="1200" b="0" i="0" kern="1200" dirty="0">
                <a:solidFill>
                  <a:schemeClr val="tx1"/>
                </a:solidFill>
                <a:effectLst/>
                <a:latin typeface="+mn-lt"/>
                <a:ea typeface="+mn-ea"/>
                <a:cs typeface="+mn-cs"/>
              </a:rPr>
              <a:t>B. Om hem te kunnen begroeten </a:t>
            </a:r>
          </a:p>
          <a:p>
            <a:pPr rtl="0" fontAlgn="base"/>
            <a:r>
              <a:rPr lang="nl-NL" sz="1200" b="0" i="0" kern="1200" dirty="0">
                <a:solidFill>
                  <a:schemeClr val="tx1"/>
                </a:solidFill>
                <a:effectLst/>
                <a:latin typeface="+mn-lt"/>
                <a:ea typeface="+mn-ea"/>
                <a:cs typeface="+mn-cs"/>
              </a:rPr>
              <a:t>C. Om hem uit te nodigen: Ga met mij mee! </a:t>
            </a:r>
          </a:p>
          <a:p>
            <a:pPr rtl="0" fontAlgn="base"/>
            <a:r>
              <a:rPr lang="nl-NL" sz="1200" b="0" i="0" kern="1200" dirty="0">
                <a:solidFill>
                  <a:schemeClr val="tx1"/>
                </a:solidFill>
                <a:effectLst/>
                <a:latin typeface="+mn-lt"/>
                <a:ea typeface="+mn-ea"/>
                <a:cs typeface="+mn-cs"/>
              </a:rPr>
              <a:t>D. Om Zich te laten uitnodigen: Neem mij mee!</a:t>
            </a:r>
          </a:p>
          <a:p>
            <a:endParaRPr lang="nl-NL" dirty="0"/>
          </a:p>
        </p:txBody>
      </p:sp>
      <p:sp>
        <p:nvSpPr>
          <p:cNvPr id="4" name="Tijdelijke aanduiding voor dianummer 3"/>
          <p:cNvSpPr>
            <a:spLocks noGrp="1"/>
          </p:cNvSpPr>
          <p:nvPr>
            <p:ph type="sldNum" sz="quarter" idx="5"/>
          </p:nvPr>
        </p:nvSpPr>
        <p:spPr/>
        <p:txBody>
          <a:bodyPr/>
          <a:lstStyle/>
          <a:p>
            <a:fld id="{8B44F2DC-15D8-4DBF-83C9-A6CB4FC59076}" type="slidenum">
              <a:rPr lang="nl-NL" smtClean="0"/>
              <a:t>5</a:t>
            </a:fld>
            <a:endParaRPr lang="nl-NL"/>
          </a:p>
        </p:txBody>
      </p:sp>
    </p:spTree>
    <p:extLst>
      <p:ext uri="{BB962C8B-B14F-4D97-AF65-F5344CB8AC3E}">
        <p14:creationId xmlns:p14="http://schemas.microsoft.com/office/powerpoint/2010/main" val="15039301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pPr rtl="0" fontAlgn="base"/>
            <a:r>
              <a:rPr lang="nl-NL" sz="1200" b="0" i="0" u="sng" kern="1200" dirty="0">
                <a:solidFill>
                  <a:schemeClr val="tx1"/>
                </a:solidFill>
                <a:effectLst/>
                <a:latin typeface="+mn-lt"/>
                <a:ea typeface="+mn-ea"/>
                <a:cs typeface="+mn-cs"/>
              </a:rPr>
              <a:t>Antwoord vraag 1</a:t>
            </a:r>
          </a:p>
          <a:p>
            <a:pPr rtl="0" fontAlgn="base"/>
            <a:endParaRPr lang="nl-NL" sz="1200" b="0" i="0" kern="1200" dirty="0">
              <a:solidFill>
                <a:schemeClr val="tx1"/>
              </a:solidFill>
              <a:effectLst/>
              <a:latin typeface="+mn-lt"/>
              <a:ea typeface="+mn-ea"/>
              <a:cs typeface="+mn-cs"/>
            </a:endParaRPr>
          </a:p>
          <a:p>
            <a:pPr rtl="0" fontAlgn="base"/>
            <a:r>
              <a:rPr lang="nl-NL" sz="1200" b="0" i="0" kern="1200" dirty="0">
                <a:solidFill>
                  <a:schemeClr val="tx1"/>
                </a:solidFill>
                <a:effectLst/>
                <a:latin typeface="+mn-lt"/>
                <a:ea typeface="+mn-ea"/>
                <a:cs typeface="+mn-cs"/>
              </a:rPr>
              <a:t>Juiste antwoord is D </a:t>
            </a:r>
          </a:p>
          <a:p>
            <a:pPr rtl="0" fontAlgn="base"/>
            <a:endParaRPr lang="nl-NL" sz="1200" b="0" i="0" kern="1200" dirty="0">
              <a:solidFill>
                <a:schemeClr val="tx1"/>
              </a:solidFill>
              <a:effectLst/>
              <a:latin typeface="+mn-lt"/>
              <a:ea typeface="+mn-ea"/>
              <a:cs typeface="+mn-cs"/>
            </a:endParaRPr>
          </a:p>
          <a:p>
            <a:pPr rtl="0" fontAlgn="base"/>
            <a:r>
              <a:rPr lang="nl-NL" sz="1200" b="0" i="1" kern="1200" dirty="0">
                <a:solidFill>
                  <a:schemeClr val="tx1"/>
                </a:solidFill>
                <a:effectLst/>
                <a:latin typeface="+mn-lt"/>
                <a:ea typeface="+mn-ea"/>
                <a:cs typeface="+mn-cs"/>
              </a:rPr>
              <a:t>Lees toelichting voor</a:t>
            </a:r>
            <a:r>
              <a:rPr lang="nl-NL" sz="1200" b="0" i="0" kern="1200" dirty="0">
                <a:solidFill>
                  <a:schemeClr val="tx1"/>
                </a:solidFill>
                <a:effectLst/>
                <a:latin typeface="+mn-lt"/>
                <a:ea typeface="+mn-ea"/>
                <a:cs typeface="+mn-cs"/>
              </a:rPr>
              <a:t>:  </a:t>
            </a:r>
          </a:p>
          <a:p>
            <a:pPr rtl="0" fontAlgn="base"/>
            <a:r>
              <a:rPr lang="nl-NL" sz="1200" b="0" i="0" kern="1200" dirty="0">
                <a:solidFill>
                  <a:schemeClr val="tx1"/>
                </a:solidFill>
                <a:effectLst/>
                <a:latin typeface="+mn-lt"/>
                <a:ea typeface="+mn-ea"/>
                <a:cs typeface="+mn-cs"/>
              </a:rPr>
              <a:t>In de Bijbel, in Lucas, lezen we:  </a:t>
            </a:r>
            <a:r>
              <a:rPr lang="nl-NL" sz="1200" b="0" i="1" kern="1200" dirty="0">
                <a:solidFill>
                  <a:schemeClr val="tx1"/>
                </a:solidFill>
                <a:effectLst/>
                <a:latin typeface="+mn-lt"/>
                <a:ea typeface="+mn-ea"/>
                <a:cs typeface="+mn-cs"/>
              </a:rPr>
              <a:t>‘Toen Jezus daarlangs kwam, keek Hij naar boven en zei: ‘</a:t>
            </a:r>
            <a:r>
              <a:rPr lang="nl-NL" sz="1200" b="0" i="1" kern="1200" dirty="0" err="1">
                <a:solidFill>
                  <a:schemeClr val="tx1"/>
                </a:solidFill>
                <a:effectLst/>
                <a:latin typeface="+mn-lt"/>
                <a:ea typeface="+mn-ea"/>
                <a:cs typeface="+mn-cs"/>
              </a:rPr>
              <a:t>Zacheüs</a:t>
            </a:r>
            <a:r>
              <a:rPr lang="nl-NL" sz="1200" b="0" i="1" kern="1200" dirty="0">
                <a:solidFill>
                  <a:schemeClr val="tx1"/>
                </a:solidFill>
                <a:effectLst/>
                <a:latin typeface="+mn-lt"/>
                <a:ea typeface="+mn-ea"/>
                <a:cs typeface="+mn-cs"/>
              </a:rPr>
              <a:t>, kom vlug naar beneden, want vandaag moet Ik in uw huis verblijven.’ </a:t>
            </a:r>
            <a:r>
              <a:rPr lang="nl-NL" sz="1200" b="0" i="1" kern="1200" dirty="0" err="1">
                <a:solidFill>
                  <a:schemeClr val="tx1"/>
                </a:solidFill>
                <a:effectLst/>
                <a:latin typeface="+mn-lt"/>
                <a:ea typeface="+mn-ea"/>
                <a:cs typeface="+mn-cs"/>
              </a:rPr>
              <a:t>Zacheüs</a:t>
            </a:r>
            <a:r>
              <a:rPr lang="nl-NL" sz="1200" b="0" i="1" kern="1200" dirty="0">
                <a:solidFill>
                  <a:schemeClr val="tx1"/>
                </a:solidFill>
                <a:effectLst/>
                <a:latin typeface="+mn-lt"/>
                <a:ea typeface="+mn-ea"/>
                <a:cs typeface="+mn-cs"/>
              </a:rPr>
              <a:t> kwam meteen naar beneden. Hij was blij dat Jezus met hem mee naar huis ging.’ </a:t>
            </a:r>
            <a:r>
              <a:rPr lang="nl-NL" sz="1200" b="0" i="0" kern="1200" dirty="0">
                <a:solidFill>
                  <a:schemeClr val="tx1"/>
                </a:solidFill>
                <a:effectLst/>
                <a:latin typeface="+mn-lt"/>
                <a:ea typeface="+mn-ea"/>
                <a:cs typeface="+mn-cs"/>
              </a:rPr>
              <a:t> </a:t>
            </a:r>
          </a:p>
          <a:p>
            <a:pPr rtl="0" fontAlgn="base"/>
            <a:endParaRPr lang="nl-NL" sz="1200" b="0" i="0" kern="1200" dirty="0">
              <a:solidFill>
                <a:schemeClr val="tx1"/>
              </a:solidFill>
              <a:effectLst/>
              <a:latin typeface="+mn-lt"/>
              <a:ea typeface="+mn-ea"/>
              <a:cs typeface="+mn-cs"/>
            </a:endParaRPr>
          </a:p>
          <a:p>
            <a:pPr rtl="0" fontAlgn="base"/>
            <a:r>
              <a:rPr lang="nl-NL" sz="1200" b="0" i="0" kern="1200" dirty="0">
                <a:solidFill>
                  <a:schemeClr val="tx1"/>
                </a:solidFill>
                <a:effectLst/>
                <a:latin typeface="+mn-lt"/>
                <a:ea typeface="+mn-ea"/>
                <a:cs typeface="+mn-cs"/>
              </a:rPr>
              <a:t>Antwoord D is dus het goede antwoord!</a:t>
            </a:r>
          </a:p>
          <a:p>
            <a:endParaRPr lang="nl-NL" dirty="0"/>
          </a:p>
        </p:txBody>
      </p:sp>
      <p:sp>
        <p:nvSpPr>
          <p:cNvPr id="4" name="Tijdelijke aanduiding voor dianummer 3"/>
          <p:cNvSpPr>
            <a:spLocks noGrp="1"/>
          </p:cNvSpPr>
          <p:nvPr>
            <p:ph type="sldNum" sz="quarter" idx="5"/>
          </p:nvPr>
        </p:nvSpPr>
        <p:spPr/>
        <p:txBody>
          <a:bodyPr/>
          <a:lstStyle/>
          <a:p>
            <a:fld id="{8B44F2DC-15D8-4DBF-83C9-A6CB4FC59076}" type="slidenum">
              <a:rPr lang="nl-NL" smtClean="0"/>
              <a:t>6</a:t>
            </a:fld>
            <a:endParaRPr lang="nl-NL"/>
          </a:p>
        </p:txBody>
      </p:sp>
    </p:spTree>
    <p:extLst>
      <p:ext uri="{BB962C8B-B14F-4D97-AF65-F5344CB8AC3E}">
        <p14:creationId xmlns:p14="http://schemas.microsoft.com/office/powerpoint/2010/main" val="3694893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pPr rtl="0" fontAlgn="base"/>
            <a:r>
              <a:rPr lang="nl-NL" sz="1200" b="1" i="0" kern="1200" dirty="0">
                <a:solidFill>
                  <a:schemeClr val="tx1"/>
                </a:solidFill>
                <a:effectLst/>
                <a:latin typeface="+mn-lt"/>
                <a:ea typeface="+mn-ea"/>
                <a:cs typeface="+mn-cs"/>
              </a:rPr>
              <a:t>VRAAG 2 – De missionaire hand</a:t>
            </a:r>
            <a:r>
              <a:rPr lang="nl-NL" sz="1200" b="0" i="0" kern="1200" dirty="0">
                <a:solidFill>
                  <a:schemeClr val="tx1"/>
                </a:solidFill>
                <a:effectLst/>
                <a:latin typeface="+mn-lt"/>
                <a:ea typeface="+mn-ea"/>
                <a:cs typeface="+mn-cs"/>
              </a:rPr>
              <a:t> </a:t>
            </a:r>
          </a:p>
          <a:p>
            <a:pPr rtl="0" fontAlgn="base"/>
            <a:r>
              <a:rPr lang="nl-NL" sz="1200" b="0" i="0" kern="1200" dirty="0">
                <a:solidFill>
                  <a:schemeClr val="tx1"/>
                </a:solidFill>
                <a:effectLst/>
                <a:latin typeface="+mn-lt"/>
                <a:ea typeface="+mn-ea"/>
                <a:cs typeface="+mn-cs"/>
              </a:rPr>
              <a:t> </a:t>
            </a:r>
          </a:p>
          <a:p>
            <a:pPr rtl="0" fontAlgn="base"/>
            <a:r>
              <a:rPr lang="nl-NL" sz="1100" b="0" i="1" kern="1200" dirty="0">
                <a:solidFill>
                  <a:schemeClr val="tx1"/>
                </a:solidFill>
                <a:effectLst/>
                <a:latin typeface="+mn-lt"/>
                <a:ea typeface="+mn-ea"/>
                <a:cs typeface="+mn-cs"/>
              </a:rPr>
              <a:t>Lees voor:</a:t>
            </a:r>
            <a:r>
              <a:rPr lang="nl-NL" sz="1100" b="0" i="0" kern="1200" dirty="0">
                <a:solidFill>
                  <a:schemeClr val="tx1"/>
                </a:solidFill>
                <a:effectLst/>
                <a:latin typeface="+mn-lt"/>
                <a:ea typeface="+mn-ea"/>
                <a:cs typeface="+mn-cs"/>
              </a:rPr>
              <a:t>  Missionair-zijn verbinden we vaak met gastvrijheid. We heten mensen welkom en nodigen hen uit. Het liefst doen we dat in onze eigen omgeving, een plek waar wij ons veilig voelen. Ook als kerk: </a:t>
            </a:r>
            <a:r>
              <a:rPr lang="nl-NL" sz="1100" b="0" i="0" u="sng" kern="1200" dirty="0">
                <a:solidFill>
                  <a:schemeClr val="tx1"/>
                </a:solidFill>
                <a:effectLst/>
                <a:latin typeface="+mn-lt"/>
                <a:ea typeface="+mn-ea"/>
                <a:cs typeface="+mn-cs"/>
              </a:rPr>
              <a:t>mensen zijn welkom bij ons, in onze ruimte, binnen onze vormen</a:t>
            </a:r>
            <a:r>
              <a:rPr lang="nl-NL" sz="1100" b="0" i="0" kern="1200" dirty="0">
                <a:solidFill>
                  <a:schemeClr val="tx1"/>
                </a:solidFill>
                <a:effectLst/>
                <a:latin typeface="+mn-lt"/>
                <a:ea typeface="+mn-ea"/>
                <a:cs typeface="+mn-cs"/>
              </a:rPr>
              <a:t>. In het verhaal over </a:t>
            </a:r>
            <a:r>
              <a:rPr lang="nl-NL" sz="1100" b="0" i="0" kern="1200" dirty="0" err="1">
                <a:solidFill>
                  <a:schemeClr val="tx1"/>
                </a:solidFill>
                <a:effectLst/>
                <a:latin typeface="+mn-lt"/>
                <a:ea typeface="+mn-ea"/>
                <a:cs typeface="+mn-cs"/>
              </a:rPr>
              <a:t>Zacheüs</a:t>
            </a:r>
            <a:r>
              <a:rPr lang="nl-NL" sz="1100" b="0" i="0" kern="1200" dirty="0">
                <a:solidFill>
                  <a:schemeClr val="tx1"/>
                </a:solidFill>
                <a:effectLst/>
                <a:latin typeface="+mn-lt"/>
                <a:ea typeface="+mn-ea"/>
                <a:cs typeface="+mn-cs"/>
              </a:rPr>
              <a:t> gebeurt er iets </a:t>
            </a:r>
            <a:r>
              <a:rPr lang="nl-NL" sz="1100" b="0" i="1" kern="1200" dirty="0">
                <a:solidFill>
                  <a:schemeClr val="tx1"/>
                </a:solidFill>
                <a:effectLst/>
                <a:latin typeface="+mn-lt"/>
                <a:ea typeface="+mn-ea"/>
                <a:cs typeface="+mn-cs"/>
              </a:rPr>
              <a:t>opvallend anders </a:t>
            </a:r>
            <a:r>
              <a:rPr lang="nl-NL" sz="1100" b="0" i="0" kern="1200" dirty="0">
                <a:solidFill>
                  <a:schemeClr val="tx1"/>
                </a:solidFill>
                <a:effectLst/>
                <a:latin typeface="+mn-lt"/>
                <a:ea typeface="+mn-ea"/>
                <a:cs typeface="+mn-cs"/>
              </a:rPr>
              <a:t>lazen we net: Jezus gaat naar de plek waar </a:t>
            </a:r>
            <a:r>
              <a:rPr lang="nl-NL" sz="1100" b="0" i="0" kern="1200" dirty="0" err="1">
                <a:solidFill>
                  <a:schemeClr val="tx1"/>
                </a:solidFill>
                <a:effectLst/>
                <a:latin typeface="+mn-lt"/>
                <a:ea typeface="+mn-ea"/>
                <a:cs typeface="+mn-cs"/>
              </a:rPr>
              <a:t>Zacheüs</a:t>
            </a:r>
            <a:r>
              <a:rPr lang="nl-NL" sz="1100" b="0" i="0" kern="1200" dirty="0">
                <a:solidFill>
                  <a:schemeClr val="tx1"/>
                </a:solidFill>
                <a:effectLst/>
                <a:latin typeface="+mn-lt"/>
                <a:ea typeface="+mn-ea"/>
                <a:cs typeface="+mn-cs"/>
              </a:rPr>
              <a:t> leeft. Missionair zijn kan soms precies zo beginnen. Niet met het uitnodigen van anderen naar onze plek, maar met de vraag: waar kan ik zelf op bezoek gaan? Waar kan ik een stap zetten in de wereld van de ander? </a:t>
            </a:r>
          </a:p>
          <a:p>
            <a:pPr rtl="0" fontAlgn="base"/>
            <a:r>
              <a:rPr lang="nl-NL" sz="1100" b="0" i="0" u="sng" kern="1200" dirty="0">
                <a:solidFill>
                  <a:schemeClr val="tx1"/>
                </a:solidFill>
                <a:effectLst/>
                <a:latin typeface="+mn-lt"/>
                <a:ea typeface="+mn-ea"/>
                <a:cs typeface="+mn-cs"/>
              </a:rPr>
              <a:t>De volgende vraag luidt dan ook:</a:t>
            </a:r>
            <a:r>
              <a:rPr lang="nl-NL" sz="1100" b="0" i="0" kern="1200" dirty="0">
                <a:solidFill>
                  <a:schemeClr val="tx1"/>
                </a:solidFill>
                <a:effectLst/>
                <a:latin typeface="+mn-lt"/>
                <a:ea typeface="+mn-ea"/>
                <a:cs typeface="+mn-cs"/>
              </a:rPr>
              <a:t> </a:t>
            </a:r>
          </a:p>
          <a:p>
            <a:pPr rtl="0" fontAlgn="base"/>
            <a:r>
              <a:rPr lang="nl-NL" sz="1100" b="0" i="0" kern="1200" dirty="0">
                <a:solidFill>
                  <a:schemeClr val="tx1"/>
                </a:solidFill>
                <a:effectLst/>
                <a:latin typeface="+mn-lt"/>
                <a:ea typeface="+mn-ea"/>
                <a:cs typeface="+mn-cs"/>
              </a:rPr>
              <a:t>Waar zou jij </a:t>
            </a:r>
            <a:r>
              <a:rPr lang="nl-NL" sz="1100" b="0" i="0" kern="1200">
                <a:solidFill>
                  <a:schemeClr val="tx1"/>
                </a:solidFill>
                <a:effectLst/>
                <a:latin typeface="+mn-lt"/>
                <a:ea typeface="+mn-ea"/>
                <a:cs typeface="+mn-cs"/>
              </a:rPr>
              <a:t>de wereld van een ander kunnen </a:t>
            </a:r>
            <a:r>
              <a:rPr lang="nl-NL" sz="1100" b="0" i="0" kern="1200" dirty="0">
                <a:solidFill>
                  <a:schemeClr val="tx1"/>
                </a:solidFill>
                <a:effectLst/>
                <a:latin typeface="+mn-lt"/>
                <a:ea typeface="+mn-ea"/>
                <a:cs typeface="+mn-cs"/>
              </a:rPr>
              <a:t>instappen? </a:t>
            </a:r>
          </a:p>
          <a:p>
            <a:pPr rtl="0" fontAlgn="base"/>
            <a:endParaRPr lang="nl-NL" sz="1100" b="1" i="0" kern="1200" dirty="0">
              <a:solidFill>
                <a:schemeClr val="tx1"/>
              </a:solidFill>
              <a:effectLst/>
              <a:latin typeface="+mn-lt"/>
              <a:ea typeface="+mn-ea"/>
              <a:cs typeface="+mn-cs"/>
            </a:endParaRPr>
          </a:p>
          <a:p>
            <a:pPr rtl="0" fontAlgn="base"/>
            <a:r>
              <a:rPr lang="nl-NL" sz="1100" b="1" i="0" kern="1200" dirty="0">
                <a:solidFill>
                  <a:schemeClr val="tx1"/>
                </a:solidFill>
                <a:effectLst/>
                <a:latin typeface="+mn-lt"/>
                <a:ea typeface="+mn-ea"/>
                <a:cs typeface="+mn-cs"/>
              </a:rPr>
              <a:t>Let op</a:t>
            </a:r>
            <a:r>
              <a:rPr lang="nl-NL" sz="1100" b="0" i="0" kern="1200" dirty="0">
                <a:solidFill>
                  <a:schemeClr val="tx1"/>
                </a:solidFill>
                <a:effectLst/>
                <a:latin typeface="+mn-lt"/>
                <a:ea typeface="+mn-ea"/>
                <a:cs typeface="+mn-cs"/>
              </a:rPr>
              <a:t>: dit is geen </a:t>
            </a:r>
            <a:r>
              <a:rPr lang="nl-NL" sz="1100" b="0" i="0" kern="1200" dirty="0" err="1">
                <a:solidFill>
                  <a:schemeClr val="tx1"/>
                </a:solidFill>
                <a:effectLst/>
                <a:latin typeface="+mn-lt"/>
                <a:ea typeface="+mn-ea"/>
                <a:cs typeface="+mn-cs"/>
              </a:rPr>
              <a:t>meerkeuze-vraag</a:t>
            </a:r>
            <a:r>
              <a:rPr lang="nl-NL" sz="1100" b="0" i="0" kern="1200" dirty="0">
                <a:solidFill>
                  <a:schemeClr val="tx1"/>
                </a:solidFill>
                <a:effectLst/>
                <a:latin typeface="+mn-lt"/>
                <a:ea typeface="+mn-ea"/>
                <a:cs typeface="+mn-cs"/>
              </a:rPr>
              <a:t>, maar een teken-vraag. Op jullie tafel ligt voor elke deelnemer een Plattegrond. Pak de plattegrond erbij en teken met een kleurpotlood de locatie van of route naar jouw antwoord op de vraag. Zie de plattegrond als  jouw eigen wijk of buurt waar je woont, fietst, winkelt etc. PS- Je gebruikt de plattegrond later tijdens de </a:t>
            </a:r>
            <a:r>
              <a:rPr lang="nl-NL" sz="1100" b="0" i="0" kern="1200" dirty="0" err="1">
                <a:solidFill>
                  <a:schemeClr val="tx1"/>
                </a:solidFill>
                <a:effectLst/>
                <a:latin typeface="+mn-lt"/>
                <a:ea typeface="+mn-ea"/>
                <a:cs typeface="+mn-cs"/>
              </a:rPr>
              <a:t>SpelQuiz</a:t>
            </a:r>
            <a:r>
              <a:rPr lang="nl-NL" sz="1100" b="0" i="0" kern="1200" dirty="0">
                <a:solidFill>
                  <a:schemeClr val="tx1"/>
                </a:solidFill>
                <a:effectLst/>
                <a:latin typeface="+mn-lt"/>
                <a:ea typeface="+mn-ea"/>
                <a:cs typeface="+mn-cs"/>
              </a:rPr>
              <a:t> nog een keer, dus handig als je deze vraag met PAARS intekent.</a:t>
            </a:r>
          </a:p>
          <a:p>
            <a:pPr rtl="0" fontAlgn="base"/>
            <a:endParaRPr lang="nl-NL" sz="1100" b="0" i="0" kern="1200" dirty="0">
              <a:solidFill>
                <a:schemeClr val="tx1"/>
              </a:solidFill>
              <a:effectLst/>
              <a:latin typeface="+mn-lt"/>
              <a:ea typeface="+mn-ea"/>
              <a:cs typeface="+mn-cs"/>
            </a:endParaRPr>
          </a:p>
          <a:p>
            <a:pPr marL="171450" indent="-171450" rtl="0" fontAlgn="base">
              <a:buFont typeface="Arial" panose="020B0604020202020204" pitchFamily="34" charset="0"/>
              <a:buChar char="•"/>
            </a:pPr>
            <a:r>
              <a:rPr lang="nl-NL" sz="1100" b="0" i="0" kern="1200" dirty="0">
                <a:solidFill>
                  <a:schemeClr val="tx1"/>
                </a:solidFill>
                <a:effectLst/>
                <a:latin typeface="+mn-lt"/>
                <a:ea typeface="+mn-ea"/>
                <a:cs typeface="+mn-cs"/>
              </a:rPr>
              <a:t>Teken </a:t>
            </a:r>
            <a:r>
              <a:rPr lang="nl-NL" sz="1100" b="0" i="1" kern="1200" dirty="0">
                <a:solidFill>
                  <a:schemeClr val="tx1"/>
                </a:solidFill>
                <a:effectLst/>
                <a:latin typeface="+mn-lt"/>
                <a:ea typeface="+mn-ea"/>
                <a:cs typeface="+mn-cs"/>
              </a:rPr>
              <a:t>individueel en in stilte </a:t>
            </a:r>
            <a:r>
              <a:rPr lang="nl-NL" sz="1100" b="0" i="0" kern="1200" dirty="0">
                <a:solidFill>
                  <a:schemeClr val="tx1"/>
                </a:solidFill>
                <a:effectLst/>
                <a:latin typeface="+mn-lt"/>
                <a:ea typeface="+mn-ea"/>
                <a:cs typeface="+mn-cs"/>
              </a:rPr>
              <a:t>de route naar of locatie van jouw antwoord. Je krijgt hiervoor 1,5 minuut! </a:t>
            </a:r>
          </a:p>
          <a:p>
            <a:pPr marL="171450" indent="-171450" rtl="0" fontAlgn="base">
              <a:buFont typeface="Arial" panose="020B0604020202020204" pitchFamily="34" charset="0"/>
              <a:buChar char="•"/>
            </a:pPr>
            <a:r>
              <a:rPr lang="nl-NL" sz="1100" b="0" i="0" kern="1200" dirty="0">
                <a:solidFill>
                  <a:schemeClr val="tx1"/>
                </a:solidFill>
                <a:effectLst/>
                <a:latin typeface="+mn-lt"/>
                <a:ea typeface="+mn-ea"/>
                <a:cs typeface="+mn-cs"/>
              </a:rPr>
              <a:t>Laat je plattegrond zien aan degene naast je en deel kort met elkaar om welke plek het gaat (1 minuut) </a:t>
            </a:r>
          </a:p>
          <a:p>
            <a:endParaRPr lang="nl-NL" dirty="0"/>
          </a:p>
        </p:txBody>
      </p:sp>
      <p:sp>
        <p:nvSpPr>
          <p:cNvPr id="4" name="Tijdelijke aanduiding voor dianummer 3"/>
          <p:cNvSpPr>
            <a:spLocks noGrp="1"/>
          </p:cNvSpPr>
          <p:nvPr>
            <p:ph type="sldNum" sz="quarter" idx="5"/>
          </p:nvPr>
        </p:nvSpPr>
        <p:spPr/>
        <p:txBody>
          <a:bodyPr/>
          <a:lstStyle/>
          <a:p>
            <a:fld id="{8B44F2DC-15D8-4DBF-83C9-A6CB4FC59076}" type="slidenum">
              <a:rPr lang="nl-NL" smtClean="0"/>
              <a:t>7</a:t>
            </a:fld>
            <a:endParaRPr lang="nl-NL"/>
          </a:p>
        </p:txBody>
      </p:sp>
    </p:spTree>
    <p:extLst>
      <p:ext uri="{BB962C8B-B14F-4D97-AF65-F5344CB8AC3E}">
        <p14:creationId xmlns:p14="http://schemas.microsoft.com/office/powerpoint/2010/main" val="35818818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pPr rtl="0" fontAlgn="base"/>
            <a:r>
              <a:rPr lang="nl-NL" sz="1200" b="0" i="0" u="sng" kern="1200" dirty="0">
                <a:solidFill>
                  <a:schemeClr val="tx1"/>
                </a:solidFill>
                <a:effectLst/>
                <a:latin typeface="+mn-lt"/>
                <a:ea typeface="+mn-ea"/>
                <a:cs typeface="+mn-cs"/>
              </a:rPr>
              <a:t>Dia 8. De tweede categorie</a:t>
            </a:r>
            <a:endParaRPr lang="nl-NL" sz="1200" b="0" i="0" kern="1200" dirty="0">
              <a:solidFill>
                <a:schemeClr val="tx1"/>
              </a:solidFill>
              <a:effectLst/>
              <a:latin typeface="+mn-lt"/>
              <a:ea typeface="+mn-ea"/>
              <a:cs typeface="+mn-cs"/>
            </a:endParaRPr>
          </a:p>
          <a:p>
            <a:pPr rtl="0" fontAlgn="base"/>
            <a:endParaRPr lang="nl-NL" sz="1200" b="0" i="0" kern="1200" dirty="0">
              <a:solidFill>
                <a:schemeClr val="tx1"/>
              </a:solidFill>
              <a:effectLst/>
              <a:latin typeface="+mn-lt"/>
              <a:ea typeface="+mn-ea"/>
              <a:cs typeface="+mn-cs"/>
            </a:endParaRPr>
          </a:p>
          <a:p>
            <a:pPr rtl="0" fontAlgn="base"/>
            <a:r>
              <a:rPr lang="nl-NL" sz="1200" b="0" i="0" kern="1200" dirty="0">
                <a:solidFill>
                  <a:schemeClr val="tx1"/>
                </a:solidFill>
                <a:effectLst/>
                <a:latin typeface="+mn-lt"/>
                <a:ea typeface="+mn-ea"/>
                <a:cs typeface="+mn-cs"/>
              </a:rPr>
              <a:t>We gaan naar de volgende categorie. Dit keer gaat de aandacht niet naar een ‘los’ lichaamsdeel maar naar een verbinding tussen delen: de verbinding tussen het lichaam en het hoofd.  </a:t>
            </a:r>
          </a:p>
          <a:p>
            <a:pPr rtl="0" fontAlgn="base"/>
            <a:endParaRPr lang="nl-NL" sz="1200" b="0" i="0" kern="1200" dirty="0">
              <a:solidFill>
                <a:schemeClr val="tx1"/>
              </a:solidFill>
              <a:effectLst/>
              <a:latin typeface="+mn-lt"/>
              <a:ea typeface="+mn-ea"/>
              <a:cs typeface="+mn-cs"/>
            </a:endParaRPr>
          </a:p>
          <a:p>
            <a:pPr rtl="0" fontAlgn="base"/>
            <a:r>
              <a:rPr lang="nl-NL" sz="1200" b="0" i="0" kern="1200" dirty="0">
                <a:solidFill>
                  <a:schemeClr val="tx1"/>
                </a:solidFill>
                <a:effectLst/>
                <a:latin typeface="+mn-lt"/>
                <a:ea typeface="+mn-ea"/>
                <a:cs typeface="+mn-cs"/>
              </a:rPr>
              <a:t>Leven we als kerk – het lichaam – in verbinding met Jezus Christus – het hoofd? Of rennen we richtingloos rond als een ‘kip zonder kop’? ;)</a:t>
            </a:r>
          </a:p>
          <a:p>
            <a:endParaRPr lang="nl-NL" dirty="0"/>
          </a:p>
        </p:txBody>
      </p:sp>
      <p:sp>
        <p:nvSpPr>
          <p:cNvPr id="4" name="Tijdelijke aanduiding voor dianummer 3"/>
          <p:cNvSpPr>
            <a:spLocks noGrp="1"/>
          </p:cNvSpPr>
          <p:nvPr>
            <p:ph type="sldNum" sz="quarter" idx="5"/>
          </p:nvPr>
        </p:nvSpPr>
        <p:spPr/>
        <p:txBody>
          <a:bodyPr/>
          <a:lstStyle/>
          <a:p>
            <a:fld id="{8B44F2DC-15D8-4DBF-83C9-A6CB4FC59076}" type="slidenum">
              <a:rPr lang="nl-NL" smtClean="0"/>
              <a:t>8</a:t>
            </a:fld>
            <a:endParaRPr lang="nl-NL"/>
          </a:p>
        </p:txBody>
      </p:sp>
    </p:spTree>
    <p:extLst>
      <p:ext uri="{BB962C8B-B14F-4D97-AF65-F5344CB8AC3E}">
        <p14:creationId xmlns:p14="http://schemas.microsoft.com/office/powerpoint/2010/main" val="39292440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NL"/>
          </a:p>
        </p:txBody>
      </p:sp>
      <p:sp>
        <p:nvSpPr>
          <p:cNvPr id="3" name="Tijdelijke aanduiding voor notities 2"/>
          <p:cNvSpPr>
            <a:spLocks noGrp="1"/>
          </p:cNvSpPr>
          <p:nvPr>
            <p:ph type="body" idx="1"/>
          </p:nvPr>
        </p:nvSpPr>
        <p:spPr/>
        <p:txBody>
          <a:bodyPr/>
          <a:lstStyle/>
          <a:p>
            <a:pPr rtl="0" fontAlgn="base"/>
            <a:r>
              <a:rPr lang="nl-NL" sz="1200" b="1" i="0" kern="1200" dirty="0">
                <a:solidFill>
                  <a:schemeClr val="tx1"/>
                </a:solidFill>
                <a:effectLst/>
                <a:latin typeface="+mn-lt"/>
                <a:ea typeface="+mn-ea"/>
                <a:cs typeface="+mn-cs"/>
              </a:rPr>
              <a:t>VRAAG 3 – Een verbinding die leven geeft</a:t>
            </a:r>
            <a:r>
              <a:rPr lang="nl-NL" sz="1200" b="0" i="0" kern="1200" dirty="0">
                <a:solidFill>
                  <a:schemeClr val="tx1"/>
                </a:solidFill>
                <a:effectLst/>
                <a:latin typeface="+mn-lt"/>
                <a:ea typeface="+mn-ea"/>
                <a:cs typeface="+mn-cs"/>
              </a:rPr>
              <a:t> </a:t>
            </a:r>
          </a:p>
          <a:p>
            <a:pPr rtl="0" fontAlgn="base"/>
            <a:r>
              <a:rPr lang="nl-NL" sz="1200" b="0" i="0" kern="1200" dirty="0">
                <a:solidFill>
                  <a:schemeClr val="tx1"/>
                </a:solidFill>
                <a:effectLst/>
                <a:latin typeface="+mn-lt"/>
                <a:ea typeface="+mn-ea"/>
                <a:cs typeface="+mn-cs"/>
              </a:rPr>
              <a:t> </a:t>
            </a:r>
          </a:p>
          <a:p>
            <a:pPr rtl="0" fontAlgn="base"/>
            <a:r>
              <a:rPr lang="nl-NL" sz="1200" b="0" i="1" kern="1200" dirty="0">
                <a:solidFill>
                  <a:schemeClr val="tx1"/>
                </a:solidFill>
                <a:effectLst/>
                <a:latin typeface="+mn-lt"/>
                <a:ea typeface="+mn-ea"/>
                <a:cs typeface="+mn-cs"/>
              </a:rPr>
              <a:t>Lees voor:</a:t>
            </a:r>
            <a:r>
              <a:rPr lang="nl-NL" sz="1200" b="0" i="0" kern="1200" dirty="0">
                <a:solidFill>
                  <a:schemeClr val="tx1"/>
                </a:solidFill>
                <a:effectLst/>
                <a:latin typeface="+mn-lt"/>
                <a:ea typeface="+mn-ea"/>
                <a:cs typeface="+mn-cs"/>
              </a:rPr>
              <a:t>  In verbinding blijven met Jezus Christus is leven-gevend! In de Bijbel komen we verschillende beelden tegen die dit duidelijk maken. De volgende vraag heeft hiermee te maken en is een </a:t>
            </a:r>
            <a:r>
              <a:rPr lang="nl-NL" sz="1200" b="1" i="0" kern="1200" dirty="0">
                <a:solidFill>
                  <a:schemeClr val="tx1"/>
                </a:solidFill>
                <a:effectLst/>
                <a:latin typeface="+mn-lt"/>
                <a:ea typeface="+mn-ea"/>
                <a:cs typeface="+mn-cs"/>
              </a:rPr>
              <a:t>opzoek-vraag</a:t>
            </a:r>
            <a:r>
              <a:rPr lang="nl-NL" sz="1200" b="0" i="0" kern="1200" dirty="0">
                <a:solidFill>
                  <a:schemeClr val="tx1"/>
                </a:solidFill>
                <a:effectLst/>
                <a:latin typeface="+mn-lt"/>
                <a:ea typeface="+mn-ea"/>
                <a:cs typeface="+mn-cs"/>
              </a:rPr>
              <a:t>. Dat betekent dat je een Bijbel mag gebruiken om de vraag te beantwoorden. Op jullie tafel liggen Bijbels maar je kunt natuurlijk ook een online-versie gebruiken. </a:t>
            </a:r>
          </a:p>
          <a:p>
            <a:pPr rtl="0" fontAlgn="base"/>
            <a:endParaRPr lang="nl-NL" sz="1200" b="0" i="0" u="sng" kern="1200" dirty="0">
              <a:solidFill>
                <a:schemeClr val="tx1"/>
              </a:solidFill>
              <a:effectLst/>
              <a:latin typeface="+mn-lt"/>
              <a:ea typeface="+mn-ea"/>
              <a:cs typeface="+mn-cs"/>
            </a:endParaRPr>
          </a:p>
          <a:p>
            <a:pPr rtl="0" fontAlgn="base"/>
            <a:r>
              <a:rPr lang="nl-NL" sz="1200" b="0" i="0" u="sng" kern="1200" dirty="0">
                <a:solidFill>
                  <a:schemeClr val="tx1"/>
                </a:solidFill>
                <a:effectLst/>
                <a:latin typeface="+mn-lt"/>
                <a:ea typeface="+mn-ea"/>
                <a:cs typeface="+mn-cs"/>
              </a:rPr>
              <a:t>Vraag:</a:t>
            </a:r>
            <a:r>
              <a:rPr lang="nl-NL" sz="1200" b="0" i="0" kern="1200" dirty="0">
                <a:solidFill>
                  <a:schemeClr val="tx1"/>
                </a:solidFill>
                <a:effectLst/>
                <a:latin typeface="+mn-lt"/>
                <a:ea typeface="+mn-ea"/>
                <a:cs typeface="+mn-cs"/>
              </a:rPr>
              <a:t>  Welk beeld uit de Bijbel hoort bij welk Bijbelgedeelte? Verbind de cijfers met de juiste letters!  </a:t>
            </a:r>
          </a:p>
          <a:p>
            <a:pPr rtl="0" fontAlgn="base"/>
            <a:r>
              <a:rPr lang="nl-NL" sz="1200" b="0" i="0" kern="1200" dirty="0">
                <a:solidFill>
                  <a:schemeClr val="tx1"/>
                </a:solidFill>
                <a:effectLst/>
                <a:latin typeface="+mn-lt"/>
                <a:ea typeface="+mn-ea"/>
                <a:cs typeface="+mn-cs"/>
              </a:rPr>
              <a:t> </a:t>
            </a:r>
          </a:p>
          <a:p>
            <a:pPr rtl="0" fontAlgn="base"/>
            <a:r>
              <a:rPr lang="nl-NL" sz="1200" b="0" i="0" kern="1200" dirty="0">
                <a:solidFill>
                  <a:schemeClr val="tx1"/>
                </a:solidFill>
                <a:effectLst/>
                <a:latin typeface="+mn-lt"/>
                <a:ea typeface="+mn-ea"/>
                <a:cs typeface="+mn-cs"/>
              </a:rPr>
              <a:t>De 3 beelden of metaforen zijn: </a:t>
            </a:r>
          </a:p>
          <a:p>
            <a:pPr rtl="0" fontAlgn="base"/>
            <a:r>
              <a:rPr lang="nl-NL" sz="1200" b="0" i="0" kern="1200" dirty="0">
                <a:solidFill>
                  <a:schemeClr val="tx1"/>
                </a:solidFill>
                <a:effectLst/>
                <a:latin typeface="+mn-lt"/>
                <a:ea typeface="+mn-ea"/>
                <a:cs typeface="+mn-cs"/>
              </a:rPr>
              <a:t>- Wijnstok en ranken </a:t>
            </a:r>
          </a:p>
          <a:p>
            <a:pPr rtl="0" fontAlgn="base"/>
            <a:r>
              <a:rPr lang="nl-NL" sz="1200" b="0" i="0" kern="1200" dirty="0">
                <a:solidFill>
                  <a:schemeClr val="tx1"/>
                </a:solidFill>
                <a:effectLst/>
                <a:latin typeface="+mn-lt"/>
                <a:ea typeface="+mn-ea"/>
                <a:cs typeface="+mn-cs"/>
              </a:rPr>
              <a:t>- Hoofd en lichaam </a:t>
            </a:r>
          </a:p>
          <a:p>
            <a:pPr rtl="0" fontAlgn="base"/>
            <a:r>
              <a:rPr lang="nl-NL" sz="1200" b="0" i="0" kern="1200" dirty="0">
                <a:solidFill>
                  <a:schemeClr val="tx1"/>
                </a:solidFill>
                <a:effectLst/>
                <a:latin typeface="+mn-lt"/>
                <a:ea typeface="+mn-ea"/>
                <a:cs typeface="+mn-cs"/>
              </a:rPr>
              <a:t>- Herder en schapen </a:t>
            </a:r>
          </a:p>
          <a:p>
            <a:pPr rtl="0" fontAlgn="base"/>
            <a:endParaRPr lang="nl-NL" sz="1200" b="0" i="0" kern="1200" dirty="0">
              <a:solidFill>
                <a:schemeClr val="tx1"/>
              </a:solidFill>
              <a:effectLst/>
              <a:latin typeface="+mn-lt"/>
              <a:ea typeface="+mn-ea"/>
              <a:cs typeface="+mn-cs"/>
            </a:endParaRPr>
          </a:p>
          <a:p>
            <a:pPr rtl="0" fontAlgn="base"/>
            <a:r>
              <a:rPr lang="nl-NL" sz="1200" b="0" i="0" kern="1200" dirty="0">
                <a:solidFill>
                  <a:schemeClr val="tx1"/>
                </a:solidFill>
                <a:effectLst/>
                <a:latin typeface="+mn-lt"/>
                <a:ea typeface="+mn-ea"/>
                <a:cs typeface="+mn-cs"/>
              </a:rPr>
              <a:t>Zoek de juiste Bijbelgedeeltes erbij, jullie krijgen 1 minuut, dus werk snel en slim samen! </a:t>
            </a:r>
          </a:p>
          <a:p>
            <a:endParaRPr lang="nl-NL" dirty="0"/>
          </a:p>
        </p:txBody>
      </p:sp>
      <p:sp>
        <p:nvSpPr>
          <p:cNvPr id="4" name="Tijdelijke aanduiding voor dianummer 3"/>
          <p:cNvSpPr>
            <a:spLocks noGrp="1"/>
          </p:cNvSpPr>
          <p:nvPr>
            <p:ph type="sldNum" sz="quarter" idx="5"/>
          </p:nvPr>
        </p:nvSpPr>
        <p:spPr/>
        <p:txBody>
          <a:bodyPr/>
          <a:lstStyle/>
          <a:p>
            <a:fld id="{8B44F2DC-15D8-4DBF-83C9-A6CB4FC59076}" type="slidenum">
              <a:rPr lang="nl-NL" smtClean="0"/>
              <a:t>9</a:t>
            </a:fld>
            <a:endParaRPr lang="nl-NL"/>
          </a:p>
        </p:txBody>
      </p:sp>
    </p:spTree>
    <p:extLst>
      <p:ext uri="{BB962C8B-B14F-4D97-AF65-F5344CB8AC3E}">
        <p14:creationId xmlns:p14="http://schemas.microsoft.com/office/powerpoint/2010/main" val="4205638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sv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33C76D9-C1E1-9905-8AEB-FB06A41B237A}"/>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F11D47E1-CFD8-542F-116A-5F2728007CD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88BDE242-5C11-ED0B-941F-289E4309DAE3}"/>
              </a:ext>
            </a:extLst>
          </p:cNvPr>
          <p:cNvSpPr>
            <a:spLocks noGrp="1"/>
          </p:cNvSpPr>
          <p:nvPr>
            <p:ph type="dt" sz="half" idx="10"/>
          </p:nvPr>
        </p:nvSpPr>
        <p:spPr/>
        <p:txBody>
          <a:bodyPr/>
          <a:lstStyle/>
          <a:p>
            <a:fld id="{BF8C9032-E792-4A83-A542-E26F2743CF81}" type="datetimeFigureOut">
              <a:rPr lang="nl-NL" smtClean="0"/>
              <a:t>22-4-2026</a:t>
            </a:fld>
            <a:endParaRPr lang="nl-NL"/>
          </a:p>
        </p:txBody>
      </p:sp>
      <p:sp>
        <p:nvSpPr>
          <p:cNvPr id="5" name="Tijdelijke aanduiding voor voettekst 4">
            <a:extLst>
              <a:ext uri="{FF2B5EF4-FFF2-40B4-BE49-F238E27FC236}">
                <a16:creationId xmlns:a16="http://schemas.microsoft.com/office/drawing/2014/main" id="{2D9AEB36-C1C6-CE1B-5A25-5A88DFCE6054}"/>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4BBA7840-AE05-8C1B-BDE9-9C31AACF51F8}"/>
              </a:ext>
            </a:extLst>
          </p:cNvPr>
          <p:cNvSpPr>
            <a:spLocks noGrp="1"/>
          </p:cNvSpPr>
          <p:nvPr>
            <p:ph type="sldNum" sz="quarter" idx="12"/>
          </p:nvPr>
        </p:nvSpPr>
        <p:spPr/>
        <p:txBody>
          <a:bodyPr/>
          <a:lstStyle/>
          <a:p>
            <a:fld id="{B3A4221D-F0EF-41F8-A82F-219E622522FE}" type="slidenum">
              <a:rPr lang="nl-NL" smtClean="0"/>
              <a:t>‹nr.›</a:t>
            </a:fld>
            <a:endParaRPr lang="nl-NL"/>
          </a:p>
        </p:txBody>
      </p:sp>
    </p:spTree>
    <p:extLst>
      <p:ext uri="{BB962C8B-B14F-4D97-AF65-F5344CB8AC3E}">
        <p14:creationId xmlns:p14="http://schemas.microsoft.com/office/powerpoint/2010/main" val="39348807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8854C16-2847-9587-967E-857030D43905}"/>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067D8E65-5B63-F4CE-C0D0-2F147A1C0C01}"/>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570FF264-B55D-20F5-6A56-5EC0A3C5076D}"/>
              </a:ext>
            </a:extLst>
          </p:cNvPr>
          <p:cNvSpPr>
            <a:spLocks noGrp="1"/>
          </p:cNvSpPr>
          <p:nvPr>
            <p:ph type="dt" sz="half" idx="10"/>
          </p:nvPr>
        </p:nvSpPr>
        <p:spPr/>
        <p:txBody>
          <a:bodyPr/>
          <a:lstStyle/>
          <a:p>
            <a:fld id="{BF8C9032-E792-4A83-A542-E26F2743CF81}" type="datetimeFigureOut">
              <a:rPr lang="nl-NL" smtClean="0"/>
              <a:t>22-4-2026</a:t>
            </a:fld>
            <a:endParaRPr lang="nl-NL"/>
          </a:p>
        </p:txBody>
      </p:sp>
      <p:sp>
        <p:nvSpPr>
          <p:cNvPr id="5" name="Tijdelijke aanduiding voor voettekst 4">
            <a:extLst>
              <a:ext uri="{FF2B5EF4-FFF2-40B4-BE49-F238E27FC236}">
                <a16:creationId xmlns:a16="http://schemas.microsoft.com/office/drawing/2014/main" id="{770CB018-9429-3279-EA79-B7FEA63FBBA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4FEB98A-24FF-E0EA-40BB-11B237C26F80}"/>
              </a:ext>
            </a:extLst>
          </p:cNvPr>
          <p:cNvSpPr>
            <a:spLocks noGrp="1"/>
          </p:cNvSpPr>
          <p:nvPr>
            <p:ph type="sldNum" sz="quarter" idx="12"/>
          </p:nvPr>
        </p:nvSpPr>
        <p:spPr/>
        <p:txBody>
          <a:bodyPr/>
          <a:lstStyle/>
          <a:p>
            <a:fld id="{B3A4221D-F0EF-41F8-A82F-219E622522FE}" type="slidenum">
              <a:rPr lang="nl-NL" smtClean="0"/>
              <a:t>‹nr.›</a:t>
            </a:fld>
            <a:endParaRPr lang="nl-NL"/>
          </a:p>
        </p:txBody>
      </p:sp>
    </p:spTree>
    <p:extLst>
      <p:ext uri="{BB962C8B-B14F-4D97-AF65-F5344CB8AC3E}">
        <p14:creationId xmlns:p14="http://schemas.microsoft.com/office/powerpoint/2010/main" val="872624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F31A8ADA-E666-256D-5F79-E0980D589128}"/>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20F514AB-EEEC-B375-22EB-E1430C53F9DD}"/>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B9DCD32D-FD65-1306-BA8D-69BB0BE6DA9E}"/>
              </a:ext>
            </a:extLst>
          </p:cNvPr>
          <p:cNvSpPr>
            <a:spLocks noGrp="1"/>
          </p:cNvSpPr>
          <p:nvPr>
            <p:ph type="dt" sz="half" idx="10"/>
          </p:nvPr>
        </p:nvSpPr>
        <p:spPr/>
        <p:txBody>
          <a:bodyPr/>
          <a:lstStyle/>
          <a:p>
            <a:fld id="{BF8C9032-E792-4A83-A542-E26F2743CF81}" type="datetimeFigureOut">
              <a:rPr lang="nl-NL" smtClean="0"/>
              <a:t>22-4-2026</a:t>
            </a:fld>
            <a:endParaRPr lang="nl-NL"/>
          </a:p>
        </p:txBody>
      </p:sp>
      <p:sp>
        <p:nvSpPr>
          <p:cNvPr id="5" name="Tijdelijke aanduiding voor voettekst 4">
            <a:extLst>
              <a:ext uri="{FF2B5EF4-FFF2-40B4-BE49-F238E27FC236}">
                <a16:creationId xmlns:a16="http://schemas.microsoft.com/office/drawing/2014/main" id="{5CC89FE9-A62E-D724-366B-0330A54F9912}"/>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C8C59BF9-0AB9-E23B-EBC2-E8A6CA72E025}"/>
              </a:ext>
            </a:extLst>
          </p:cNvPr>
          <p:cNvSpPr>
            <a:spLocks noGrp="1"/>
          </p:cNvSpPr>
          <p:nvPr>
            <p:ph type="sldNum" sz="quarter" idx="12"/>
          </p:nvPr>
        </p:nvSpPr>
        <p:spPr/>
        <p:txBody>
          <a:bodyPr/>
          <a:lstStyle/>
          <a:p>
            <a:fld id="{B3A4221D-F0EF-41F8-A82F-219E622522FE}" type="slidenum">
              <a:rPr lang="nl-NL" smtClean="0"/>
              <a:t>‹nr.›</a:t>
            </a:fld>
            <a:endParaRPr lang="nl-NL"/>
          </a:p>
        </p:txBody>
      </p:sp>
    </p:spTree>
    <p:extLst>
      <p:ext uri="{BB962C8B-B14F-4D97-AF65-F5344CB8AC3E}">
        <p14:creationId xmlns:p14="http://schemas.microsoft.com/office/powerpoint/2010/main" val="31793953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di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68BDE71-1205-A1A3-38D5-41676AA9A22A}"/>
              </a:ext>
            </a:extLst>
          </p:cNvPr>
          <p:cNvSpPr>
            <a:spLocks noGrp="1"/>
          </p:cNvSpPr>
          <p:nvPr>
            <p:ph type="ctrTitle" hasCustomPrompt="1"/>
          </p:nvPr>
        </p:nvSpPr>
        <p:spPr>
          <a:xfrm>
            <a:off x="653064" y="825388"/>
            <a:ext cx="7123820" cy="1464268"/>
          </a:xfrm>
          <a:noFill/>
        </p:spPr>
        <p:txBody>
          <a:bodyPr anchor="ctr">
            <a:noAutofit/>
          </a:bodyPr>
          <a:lstStyle>
            <a:lvl1pPr algn="l">
              <a:lnSpc>
                <a:spcPct val="85000"/>
              </a:lnSpc>
              <a:defRPr sz="6000">
                <a:solidFill>
                  <a:schemeClr val="accent1"/>
                </a:solidFill>
              </a:defRPr>
            </a:lvl1pPr>
          </a:lstStyle>
          <a:p>
            <a:r>
              <a:rPr lang="nl-NL"/>
              <a:t>Titel presentatie</a:t>
            </a:r>
            <a:br>
              <a:rPr lang="nl-NL"/>
            </a:br>
            <a:r>
              <a:rPr lang="nl-NL"/>
              <a:t>en twee regels</a:t>
            </a:r>
          </a:p>
        </p:txBody>
      </p:sp>
      <p:sp>
        <p:nvSpPr>
          <p:cNvPr id="3" name="Ondertitel 2">
            <a:extLst>
              <a:ext uri="{FF2B5EF4-FFF2-40B4-BE49-F238E27FC236}">
                <a16:creationId xmlns:a16="http://schemas.microsoft.com/office/drawing/2014/main" id="{15CF2E66-E811-9ED3-8BD0-9370B31C9157}"/>
              </a:ext>
            </a:extLst>
          </p:cNvPr>
          <p:cNvSpPr>
            <a:spLocks noGrp="1"/>
          </p:cNvSpPr>
          <p:nvPr>
            <p:ph type="subTitle" idx="1" hasCustomPrompt="1"/>
          </p:nvPr>
        </p:nvSpPr>
        <p:spPr>
          <a:xfrm>
            <a:off x="742710" y="2511158"/>
            <a:ext cx="4427431" cy="365125"/>
          </a:xfrm>
          <a:noFill/>
          <a:ln>
            <a:noFill/>
          </a:ln>
        </p:spPr>
        <p:txBody>
          <a:bodyPr anchor="b">
            <a:noAutofit/>
          </a:bodyPr>
          <a:lstStyle>
            <a:lvl1pPr marL="0" indent="0" algn="l">
              <a:spcAft>
                <a:spcPts val="200"/>
              </a:spcAft>
              <a:buNone/>
              <a:defRPr sz="25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Subtitel</a:t>
            </a:r>
          </a:p>
        </p:txBody>
      </p:sp>
    </p:spTree>
    <p:extLst>
      <p:ext uri="{BB962C8B-B14F-4D97-AF65-F5344CB8AC3E}">
        <p14:creationId xmlns:p14="http://schemas.microsoft.com/office/powerpoint/2010/main" val="4371359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eldia afbeelding ro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68BDE71-1205-A1A3-38D5-41676AA9A22A}"/>
              </a:ext>
            </a:extLst>
          </p:cNvPr>
          <p:cNvSpPr>
            <a:spLocks noGrp="1"/>
          </p:cNvSpPr>
          <p:nvPr>
            <p:ph type="ctrTitle" hasCustomPrompt="1"/>
          </p:nvPr>
        </p:nvSpPr>
        <p:spPr>
          <a:xfrm>
            <a:off x="653064" y="825388"/>
            <a:ext cx="7123820" cy="1464268"/>
          </a:xfrm>
          <a:noFill/>
        </p:spPr>
        <p:txBody>
          <a:bodyPr anchor="ctr">
            <a:noAutofit/>
          </a:bodyPr>
          <a:lstStyle>
            <a:lvl1pPr algn="l">
              <a:lnSpc>
                <a:spcPct val="85000"/>
              </a:lnSpc>
              <a:defRPr sz="6000">
                <a:solidFill>
                  <a:schemeClr val="accent1"/>
                </a:solidFill>
              </a:defRPr>
            </a:lvl1pPr>
          </a:lstStyle>
          <a:p>
            <a:r>
              <a:rPr lang="nl-NL"/>
              <a:t>Titel presentatie</a:t>
            </a:r>
            <a:br>
              <a:rPr lang="nl-NL"/>
            </a:br>
            <a:r>
              <a:rPr lang="nl-NL"/>
              <a:t>en twee regels</a:t>
            </a:r>
          </a:p>
        </p:txBody>
      </p:sp>
      <p:sp>
        <p:nvSpPr>
          <p:cNvPr id="3" name="Ondertitel 2">
            <a:extLst>
              <a:ext uri="{FF2B5EF4-FFF2-40B4-BE49-F238E27FC236}">
                <a16:creationId xmlns:a16="http://schemas.microsoft.com/office/drawing/2014/main" id="{15CF2E66-E811-9ED3-8BD0-9370B31C9157}"/>
              </a:ext>
            </a:extLst>
          </p:cNvPr>
          <p:cNvSpPr>
            <a:spLocks noGrp="1"/>
          </p:cNvSpPr>
          <p:nvPr>
            <p:ph type="subTitle" idx="1" hasCustomPrompt="1"/>
          </p:nvPr>
        </p:nvSpPr>
        <p:spPr>
          <a:xfrm>
            <a:off x="742710" y="2511158"/>
            <a:ext cx="4427431" cy="365125"/>
          </a:xfrm>
          <a:noFill/>
          <a:ln>
            <a:noFill/>
          </a:ln>
        </p:spPr>
        <p:txBody>
          <a:bodyPr anchor="b">
            <a:noAutofit/>
          </a:bodyPr>
          <a:lstStyle>
            <a:lvl1pPr marL="0" indent="0" algn="l">
              <a:spcAft>
                <a:spcPts val="200"/>
              </a:spcAft>
              <a:buNone/>
              <a:defRPr sz="25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Subtitel</a:t>
            </a:r>
          </a:p>
        </p:txBody>
      </p:sp>
      <p:sp>
        <p:nvSpPr>
          <p:cNvPr id="4" name="Vrije vorm: vorm 3">
            <a:extLst>
              <a:ext uri="{FF2B5EF4-FFF2-40B4-BE49-F238E27FC236}">
                <a16:creationId xmlns:a16="http://schemas.microsoft.com/office/drawing/2014/main" id="{6F2BCBDE-C259-AFDA-F636-869ED8696452}"/>
              </a:ext>
            </a:extLst>
          </p:cNvPr>
          <p:cNvSpPr/>
          <p:nvPr userDrawn="1"/>
        </p:nvSpPr>
        <p:spPr>
          <a:xfrm>
            <a:off x="-3702" y="0"/>
            <a:ext cx="12195702" cy="6858000"/>
          </a:xfrm>
          <a:custGeom>
            <a:avLst/>
            <a:gdLst>
              <a:gd name="connsiteX0" fmla="*/ 0 w 12195702"/>
              <a:gd name="connsiteY0" fmla="*/ 4445916 h 6858000"/>
              <a:gd name="connsiteX1" fmla="*/ 35246 w 12195702"/>
              <a:gd name="connsiteY1" fmla="*/ 4488136 h 6858000"/>
              <a:gd name="connsiteX2" fmla="*/ 5261709 w 12195702"/>
              <a:gd name="connsiteY2" fmla="*/ 6858000 h 6858000"/>
              <a:gd name="connsiteX3" fmla="*/ 0 w 12195702"/>
              <a:gd name="connsiteY3" fmla="*/ 6858000 h 6858000"/>
              <a:gd name="connsiteX4" fmla="*/ 12190567 w 12195702"/>
              <a:gd name="connsiteY4" fmla="*/ 0 h 6858000"/>
              <a:gd name="connsiteX5" fmla="*/ 12195702 w 12195702"/>
              <a:gd name="connsiteY5" fmla="*/ 0 h 6858000"/>
              <a:gd name="connsiteX6" fmla="*/ 12195702 w 12195702"/>
              <a:gd name="connsiteY6" fmla="*/ 6858000 h 6858000"/>
              <a:gd name="connsiteX7" fmla="*/ 5261709 w 12195702"/>
              <a:gd name="connsiteY7" fmla="*/ 6858000 h 6858000"/>
              <a:gd name="connsiteX8" fmla="*/ 12182692 w 12195702"/>
              <a:gd name="connsiteY8" fmla="*/ 31022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5702" h="6858000">
                <a:moveTo>
                  <a:pt x="0" y="4445916"/>
                </a:moveTo>
                <a:lnTo>
                  <a:pt x="35246" y="4488136"/>
                </a:lnTo>
                <a:cubicBezTo>
                  <a:pt x="1305697" y="5940285"/>
                  <a:pt x="3176112" y="6858000"/>
                  <a:pt x="5261709" y="6858000"/>
                </a:cubicBezTo>
                <a:lnTo>
                  <a:pt x="0" y="6858000"/>
                </a:lnTo>
                <a:close/>
                <a:moveTo>
                  <a:pt x="12190567" y="0"/>
                </a:moveTo>
                <a:lnTo>
                  <a:pt x="12195702" y="0"/>
                </a:lnTo>
                <a:lnTo>
                  <a:pt x="12195702" y="6858000"/>
                </a:lnTo>
                <a:lnTo>
                  <a:pt x="5261709" y="6858000"/>
                </a:lnTo>
                <a:cubicBezTo>
                  <a:pt x="8969438" y="6858000"/>
                  <a:pt x="11997085" y="3957565"/>
                  <a:pt x="12182692" y="310228"/>
                </a:cubicBez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pic>
        <p:nvPicPr>
          <p:cNvPr id="5" name="Graphic 4">
            <a:extLst>
              <a:ext uri="{FF2B5EF4-FFF2-40B4-BE49-F238E27FC236}">
                <a16:creationId xmlns:a16="http://schemas.microsoft.com/office/drawing/2014/main" id="{B7F98CEE-4A4F-70D9-1B51-BCFB05DD7EB8}"/>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68380" y="5986367"/>
            <a:ext cx="1899336" cy="554950"/>
          </a:xfrm>
          <a:prstGeom prst="rect">
            <a:avLst/>
          </a:prstGeom>
        </p:spPr>
      </p:pic>
    </p:spTree>
    <p:extLst>
      <p:ext uri="{BB962C8B-B14F-4D97-AF65-F5344CB8AC3E}">
        <p14:creationId xmlns:p14="http://schemas.microsoft.com/office/powerpoint/2010/main" val="28508743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nhou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42889A7-4B02-232B-565C-5CA20C073A07}"/>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7B04D575-E614-64E7-2594-D022D2387279}"/>
              </a:ext>
            </a:extLst>
          </p:cNvPr>
          <p:cNvSpPr>
            <a:spLocks noGrp="1"/>
          </p:cNvSpPr>
          <p:nvPr>
            <p:ph idx="1"/>
          </p:nvPr>
        </p:nvSpPr>
        <p:spPr>
          <a:xfrm>
            <a:off x="1567822" y="1461821"/>
            <a:ext cx="9621761" cy="4591021"/>
          </a:xfrm>
        </p:spPr>
        <p:txBody>
          <a:bodyPr>
            <a:normAutofit/>
          </a:bodyPr>
          <a:lstStyle>
            <a:lvl1pPr marL="594000" indent="-594000">
              <a:buFont typeface="+mj-lt"/>
              <a:buAutoNum type="arabicPeriod"/>
              <a:defRPr sz="2400" b="1"/>
            </a:lvl1pPr>
            <a:lvl2pPr marL="0" indent="0">
              <a:buFontTx/>
              <a:buNone/>
              <a:defRPr sz="2400" b="1"/>
            </a:lvl2pPr>
            <a:lvl3pPr marL="0" indent="0">
              <a:buFontTx/>
              <a:buNone/>
              <a:defRPr sz="2400" b="1"/>
            </a:lvl3pPr>
            <a:lvl4pPr marL="0" indent="0">
              <a:buFontTx/>
              <a:buNone/>
              <a:defRPr sz="2400" b="1"/>
            </a:lvl4pPr>
            <a:lvl5pPr marL="0" indent="0">
              <a:buFontTx/>
              <a:buNone/>
              <a:defRPr sz="2400" b="1"/>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14472632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Inhoud Oranje">
    <p:bg>
      <p:bgPr>
        <a:solidFill>
          <a:schemeClr val="accent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42889A7-4B02-232B-565C-5CA20C073A07}"/>
              </a:ext>
            </a:extLst>
          </p:cNvPr>
          <p:cNvSpPr>
            <a:spLocks noGrp="1"/>
          </p:cNvSpPr>
          <p:nvPr>
            <p:ph type="title"/>
          </p:nvPr>
        </p:nvSpPr>
        <p:spPr/>
        <p:txBody>
          <a:bodyPr/>
          <a:lstStyle>
            <a:lvl1pPr>
              <a:defRPr>
                <a:solidFill>
                  <a:schemeClr val="bg1"/>
                </a:solidFill>
              </a:defRPr>
            </a:lvl1pPr>
          </a:lstStyle>
          <a:p>
            <a:r>
              <a:rPr lang="nl-NL"/>
              <a:t>Klik om stijl te bewerken</a:t>
            </a:r>
          </a:p>
        </p:txBody>
      </p:sp>
      <p:sp>
        <p:nvSpPr>
          <p:cNvPr id="3" name="Tijdelijke aanduiding voor inhoud 2">
            <a:extLst>
              <a:ext uri="{FF2B5EF4-FFF2-40B4-BE49-F238E27FC236}">
                <a16:creationId xmlns:a16="http://schemas.microsoft.com/office/drawing/2014/main" id="{7B04D575-E614-64E7-2594-D022D2387279}"/>
              </a:ext>
            </a:extLst>
          </p:cNvPr>
          <p:cNvSpPr>
            <a:spLocks noGrp="1"/>
          </p:cNvSpPr>
          <p:nvPr>
            <p:ph idx="1"/>
          </p:nvPr>
        </p:nvSpPr>
        <p:spPr>
          <a:xfrm>
            <a:off x="1567822" y="1461821"/>
            <a:ext cx="9621761" cy="4591021"/>
          </a:xfrm>
        </p:spPr>
        <p:txBody>
          <a:bodyPr>
            <a:normAutofit/>
          </a:bodyPr>
          <a:lstStyle>
            <a:lvl1pPr marL="594000" indent="-594000">
              <a:buFont typeface="+mj-lt"/>
              <a:buAutoNum type="arabicPeriod"/>
              <a:defRPr sz="2400" b="1">
                <a:solidFill>
                  <a:schemeClr val="bg1"/>
                </a:solidFill>
              </a:defRPr>
            </a:lvl1pPr>
            <a:lvl2pPr marL="0" indent="0">
              <a:buFontTx/>
              <a:buNone/>
              <a:defRPr sz="2400" b="1">
                <a:solidFill>
                  <a:schemeClr val="bg1"/>
                </a:solidFill>
              </a:defRPr>
            </a:lvl2pPr>
            <a:lvl3pPr marL="0" indent="0">
              <a:buFontTx/>
              <a:buNone/>
              <a:defRPr sz="2400" b="1">
                <a:solidFill>
                  <a:schemeClr val="bg1"/>
                </a:solidFill>
              </a:defRPr>
            </a:lvl3pPr>
            <a:lvl4pPr marL="0" indent="0">
              <a:buFontTx/>
              <a:buNone/>
              <a:defRPr sz="2400" b="1">
                <a:solidFill>
                  <a:schemeClr val="bg1"/>
                </a:solidFill>
              </a:defRPr>
            </a:lvl4pPr>
            <a:lvl5pPr marL="0" indent="0">
              <a:buFontTx/>
              <a:buNone/>
              <a:defRPr sz="2400" b="1">
                <a:solidFill>
                  <a:schemeClr val="bg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9331162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fbeelding dia groo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50685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42889A7-4B02-232B-565C-5CA20C073A07}"/>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7B04D575-E614-64E7-2594-D022D2387279}"/>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5616984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kst en afbeelding">
    <p:bg>
      <p:bgPr>
        <a:solidFill>
          <a:schemeClr val="accent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42889A7-4B02-232B-565C-5CA20C073A07}"/>
              </a:ext>
            </a:extLst>
          </p:cNvPr>
          <p:cNvSpPr>
            <a:spLocks noGrp="1"/>
          </p:cNvSpPr>
          <p:nvPr>
            <p:ph type="title"/>
          </p:nvPr>
        </p:nvSpPr>
        <p:spPr>
          <a:xfrm>
            <a:off x="673984" y="760401"/>
            <a:ext cx="5137330" cy="1358797"/>
          </a:xfrm>
        </p:spPr>
        <p:txBody>
          <a:bodyPr/>
          <a:lstStyle>
            <a:lvl1pPr>
              <a:lnSpc>
                <a:spcPct val="85000"/>
              </a:lnSpc>
              <a:defRPr>
                <a:solidFill>
                  <a:schemeClr val="bg1"/>
                </a:solidFill>
              </a:defRPr>
            </a:lvl1pPr>
          </a:lstStyle>
          <a:p>
            <a:r>
              <a:rPr lang="nl-NL"/>
              <a:t>Klik om stijl te bewerken</a:t>
            </a:r>
          </a:p>
        </p:txBody>
      </p:sp>
      <p:sp>
        <p:nvSpPr>
          <p:cNvPr id="3" name="Tijdelijke aanduiding voor inhoud 2">
            <a:extLst>
              <a:ext uri="{FF2B5EF4-FFF2-40B4-BE49-F238E27FC236}">
                <a16:creationId xmlns:a16="http://schemas.microsoft.com/office/drawing/2014/main" id="{7B04D575-E614-64E7-2594-D022D2387279}"/>
              </a:ext>
            </a:extLst>
          </p:cNvPr>
          <p:cNvSpPr>
            <a:spLocks noGrp="1"/>
          </p:cNvSpPr>
          <p:nvPr>
            <p:ph idx="1"/>
          </p:nvPr>
        </p:nvSpPr>
        <p:spPr>
          <a:xfrm>
            <a:off x="736330" y="2512194"/>
            <a:ext cx="4547939" cy="3498783"/>
          </a:xfrm>
          <a:noFill/>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afbeelding 3">
            <a:extLst>
              <a:ext uri="{FF2B5EF4-FFF2-40B4-BE49-F238E27FC236}">
                <a16:creationId xmlns:a16="http://schemas.microsoft.com/office/drawing/2014/main" id="{CFE478A3-A226-599F-B5C2-7EEB4B53D21F}"/>
              </a:ext>
            </a:extLst>
          </p:cNvPr>
          <p:cNvSpPr>
            <a:spLocks noGrp="1"/>
          </p:cNvSpPr>
          <p:nvPr>
            <p:ph type="pic" sz="quarter" idx="15"/>
          </p:nvPr>
        </p:nvSpPr>
        <p:spPr>
          <a:xfrm>
            <a:off x="6096001" y="0"/>
            <a:ext cx="6095999" cy="6858000"/>
          </a:xfrm>
          <a:custGeom>
            <a:avLst/>
            <a:gdLst>
              <a:gd name="connsiteX0" fmla="*/ 0 w 6095999"/>
              <a:gd name="connsiteY0" fmla="*/ 0 h 6858000"/>
              <a:gd name="connsiteX1" fmla="*/ 6095999 w 6095999"/>
              <a:gd name="connsiteY1" fmla="*/ 0 h 6858000"/>
              <a:gd name="connsiteX2" fmla="*/ 6095999 w 6095999"/>
              <a:gd name="connsiteY2" fmla="*/ 3971579 h 6858000"/>
              <a:gd name="connsiteX3" fmla="*/ 5836475 w 6095999"/>
              <a:gd name="connsiteY3" fmla="*/ 4247384 h 6858000"/>
              <a:gd name="connsiteX4" fmla="*/ 999364 w 6095999"/>
              <a:gd name="connsiteY4" fmla="*/ 6821099 h 6858000"/>
              <a:gd name="connsiteX5" fmla="*/ 738837 w 6095999"/>
              <a:gd name="connsiteY5" fmla="*/ 6858000 h 6858000"/>
              <a:gd name="connsiteX6" fmla="*/ 0 w 609599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5999" h="6858000">
                <a:moveTo>
                  <a:pt x="0" y="0"/>
                </a:moveTo>
                <a:lnTo>
                  <a:pt x="6095999" y="0"/>
                </a:lnTo>
                <a:lnTo>
                  <a:pt x="6095999" y="3971579"/>
                </a:lnTo>
                <a:lnTo>
                  <a:pt x="5836475" y="4247384"/>
                </a:lnTo>
                <a:cubicBezTo>
                  <a:pt x="4515145" y="5586032"/>
                  <a:pt x="2846675" y="6506470"/>
                  <a:pt x="999364" y="6821099"/>
                </a:cubicBezTo>
                <a:lnTo>
                  <a:pt x="738837" y="6858000"/>
                </a:lnTo>
                <a:lnTo>
                  <a:pt x="0" y="6858000"/>
                </a:lnTo>
                <a:close/>
              </a:path>
            </a:pathLst>
          </a:custGeom>
          <a:solidFill>
            <a:schemeClr val="accent2">
              <a:lumMod val="20000"/>
              <a:lumOff val="80000"/>
            </a:schemeClr>
          </a:solidFill>
        </p:spPr>
        <p:txBody>
          <a:bodyPr wrap="square">
            <a:noAutofit/>
          </a:bodyPr>
          <a:lstStyle/>
          <a:p>
            <a:endParaRPr lang="nl-NL"/>
          </a:p>
        </p:txBody>
      </p:sp>
    </p:spTree>
    <p:extLst>
      <p:ext uri="{BB962C8B-B14F-4D97-AF65-F5344CB8AC3E}">
        <p14:creationId xmlns:p14="http://schemas.microsoft.com/office/powerpoint/2010/main" val="20927436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fbeelding en tekst">
    <p:bg>
      <p:bgPr>
        <a:solidFill>
          <a:schemeClr val="accent2"/>
        </a:solidFill>
        <a:effectLst/>
      </p:bgPr>
    </p:b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90ABB2C1-B687-892D-F19D-8AA0225419CF}"/>
              </a:ext>
            </a:extLst>
          </p:cNvPr>
          <p:cNvSpPr txBox="1">
            <a:spLocks/>
          </p:cNvSpPr>
          <p:nvPr userDrawn="1"/>
        </p:nvSpPr>
        <p:spPr>
          <a:xfrm>
            <a:off x="6769984" y="760401"/>
            <a:ext cx="4610286" cy="1358797"/>
          </a:xfrm>
          <a:prstGeom prst="rect">
            <a:avLst/>
          </a:prstGeom>
        </p:spPr>
        <p:txBody>
          <a:bodyPr vert="horz" lIns="91440" tIns="45720" rIns="91440" bIns="45720" rtlCol="0" anchor="ctr">
            <a:normAutofit lnSpcReduction="10000"/>
          </a:bodyPr>
          <a:lstStyle>
            <a:lvl1pPr algn="l" defTabSz="914400" rtl="0" eaLnBrk="1" latinLnBrk="0" hangingPunct="1">
              <a:lnSpc>
                <a:spcPct val="85000"/>
              </a:lnSpc>
              <a:spcBef>
                <a:spcPct val="0"/>
              </a:spcBef>
              <a:buNone/>
              <a:defRPr sz="5000" b="0" kern="1200">
                <a:solidFill>
                  <a:schemeClr val="bg1"/>
                </a:solidFill>
                <a:latin typeface="+mj-lt"/>
                <a:ea typeface="+mj-ea"/>
                <a:cs typeface="+mj-cs"/>
              </a:defRPr>
            </a:lvl1pPr>
          </a:lstStyle>
          <a:p>
            <a:r>
              <a:rPr lang="nl-NL"/>
              <a:t>Klik om stijl te bewerken</a:t>
            </a:r>
          </a:p>
        </p:txBody>
      </p:sp>
      <p:sp>
        <p:nvSpPr>
          <p:cNvPr id="5" name="Tijdelijke aanduiding voor inhoud 2">
            <a:extLst>
              <a:ext uri="{FF2B5EF4-FFF2-40B4-BE49-F238E27FC236}">
                <a16:creationId xmlns:a16="http://schemas.microsoft.com/office/drawing/2014/main" id="{6E9D5471-2554-89BB-3796-22284AFBE383}"/>
              </a:ext>
            </a:extLst>
          </p:cNvPr>
          <p:cNvSpPr>
            <a:spLocks noGrp="1"/>
          </p:cNvSpPr>
          <p:nvPr>
            <p:ph idx="10"/>
          </p:nvPr>
        </p:nvSpPr>
        <p:spPr>
          <a:xfrm>
            <a:off x="6832330" y="2512194"/>
            <a:ext cx="4547939" cy="3498783"/>
          </a:xfrm>
          <a:noFill/>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afbeelding 6">
            <a:extLst>
              <a:ext uri="{FF2B5EF4-FFF2-40B4-BE49-F238E27FC236}">
                <a16:creationId xmlns:a16="http://schemas.microsoft.com/office/drawing/2014/main" id="{ED74E639-57BF-5FEF-C1FE-5E95C678762D}"/>
              </a:ext>
            </a:extLst>
          </p:cNvPr>
          <p:cNvSpPr>
            <a:spLocks noGrp="1"/>
          </p:cNvSpPr>
          <p:nvPr>
            <p:ph type="pic" sz="quarter" idx="11"/>
          </p:nvPr>
        </p:nvSpPr>
        <p:spPr>
          <a:xfrm>
            <a:off x="0" y="0"/>
            <a:ext cx="6096000" cy="6858000"/>
          </a:xfrm>
          <a:solidFill>
            <a:schemeClr val="accent2">
              <a:lumMod val="20000"/>
              <a:lumOff val="80000"/>
            </a:schemeClr>
          </a:solidFill>
        </p:spPr>
        <p:txBody>
          <a:bodyPr/>
          <a:lstStyle/>
          <a:p>
            <a:endParaRPr lang="nl-NL"/>
          </a:p>
        </p:txBody>
      </p:sp>
    </p:spTree>
    <p:extLst>
      <p:ext uri="{BB962C8B-B14F-4D97-AF65-F5344CB8AC3E}">
        <p14:creationId xmlns:p14="http://schemas.microsoft.com/office/powerpoint/2010/main" val="652296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EF127C-BB28-8263-1120-5F2DCC0DB803}"/>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3A2D1DC6-5FE7-8C63-C199-90DBDF6DC82D}"/>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3E9FB82F-11EC-719A-984D-D4588260CAB6}"/>
              </a:ext>
            </a:extLst>
          </p:cNvPr>
          <p:cNvSpPr>
            <a:spLocks noGrp="1"/>
          </p:cNvSpPr>
          <p:nvPr>
            <p:ph type="dt" sz="half" idx="10"/>
          </p:nvPr>
        </p:nvSpPr>
        <p:spPr/>
        <p:txBody>
          <a:bodyPr/>
          <a:lstStyle/>
          <a:p>
            <a:fld id="{BF8C9032-E792-4A83-A542-E26F2743CF81}" type="datetimeFigureOut">
              <a:rPr lang="nl-NL" smtClean="0"/>
              <a:t>22-4-2026</a:t>
            </a:fld>
            <a:endParaRPr lang="nl-NL"/>
          </a:p>
        </p:txBody>
      </p:sp>
      <p:sp>
        <p:nvSpPr>
          <p:cNvPr id="5" name="Tijdelijke aanduiding voor voettekst 4">
            <a:extLst>
              <a:ext uri="{FF2B5EF4-FFF2-40B4-BE49-F238E27FC236}">
                <a16:creationId xmlns:a16="http://schemas.microsoft.com/office/drawing/2014/main" id="{430AC1CD-5342-3229-A501-A8BC579576EB}"/>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773428FB-0B75-F049-80DE-B91546AA1A59}"/>
              </a:ext>
            </a:extLst>
          </p:cNvPr>
          <p:cNvSpPr>
            <a:spLocks noGrp="1"/>
          </p:cNvSpPr>
          <p:nvPr>
            <p:ph type="sldNum" sz="quarter" idx="12"/>
          </p:nvPr>
        </p:nvSpPr>
        <p:spPr/>
        <p:txBody>
          <a:bodyPr/>
          <a:lstStyle/>
          <a:p>
            <a:fld id="{B3A4221D-F0EF-41F8-A82F-219E622522FE}" type="slidenum">
              <a:rPr lang="nl-NL" smtClean="0"/>
              <a:t>‹nr.›</a:t>
            </a:fld>
            <a:endParaRPr lang="nl-NL"/>
          </a:p>
        </p:txBody>
      </p:sp>
    </p:spTree>
    <p:extLst>
      <p:ext uri="{BB962C8B-B14F-4D97-AF65-F5344CB8AC3E}">
        <p14:creationId xmlns:p14="http://schemas.microsoft.com/office/powerpoint/2010/main" val="37303920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 Afbeeldingen groot en onderschrift">
    <p:spTree>
      <p:nvGrpSpPr>
        <p:cNvPr id="1" name=""/>
        <p:cNvGrpSpPr/>
        <p:nvPr/>
      </p:nvGrpSpPr>
      <p:grpSpPr>
        <a:xfrm>
          <a:off x="0" y="0"/>
          <a:ext cx="0" cy="0"/>
          <a:chOff x="0" y="0"/>
          <a:chExt cx="0" cy="0"/>
        </a:xfrm>
      </p:grpSpPr>
      <p:sp>
        <p:nvSpPr>
          <p:cNvPr id="10" name="Tijdelijke aanduiding voor tekst 9">
            <a:extLst>
              <a:ext uri="{FF2B5EF4-FFF2-40B4-BE49-F238E27FC236}">
                <a16:creationId xmlns:a16="http://schemas.microsoft.com/office/drawing/2014/main" id="{51FBC24B-4555-1CE5-BEC9-2754C61E87A5}"/>
              </a:ext>
            </a:extLst>
          </p:cNvPr>
          <p:cNvSpPr>
            <a:spLocks noGrp="1"/>
          </p:cNvSpPr>
          <p:nvPr>
            <p:ph type="body" sz="quarter" idx="10"/>
          </p:nvPr>
        </p:nvSpPr>
        <p:spPr>
          <a:xfrm>
            <a:off x="723899" y="4562475"/>
            <a:ext cx="8892373" cy="14970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12" name="Tijdelijke aanduiding voor afbeelding 11">
            <a:extLst>
              <a:ext uri="{FF2B5EF4-FFF2-40B4-BE49-F238E27FC236}">
                <a16:creationId xmlns:a16="http://schemas.microsoft.com/office/drawing/2014/main" id="{2C0B65F1-3ED6-10A6-30CE-3A01A9E8DF76}"/>
              </a:ext>
            </a:extLst>
          </p:cNvPr>
          <p:cNvSpPr>
            <a:spLocks noGrp="1"/>
          </p:cNvSpPr>
          <p:nvPr>
            <p:ph type="pic" sz="quarter" idx="11"/>
          </p:nvPr>
        </p:nvSpPr>
        <p:spPr>
          <a:xfrm>
            <a:off x="8306" y="0"/>
            <a:ext cx="6087693" cy="4370388"/>
          </a:xfrm>
          <a:solidFill>
            <a:schemeClr val="accent2">
              <a:lumMod val="20000"/>
              <a:lumOff val="80000"/>
            </a:schemeClr>
          </a:solidFill>
        </p:spPr>
        <p:txBody>
          <a:bodyPr/>
          <a:lstStyle/>
          <a:p>
            <a:endParaRPr lang="nl-NL"/>
          </a:p>
        </p:txBody>
      </p:sp>
      <p:sp>
        <p:nvSpPr>
          <p:cNvPr id="13" name="Tijdelijke aanduiding voor afbeelding 11">
            <a:extLst>
              <a:ext uri="{FF2B5EF4-FFF2-40B4-BE49-F238E27FC236}">
                <a16:creationId xmlns:a16="http://schemas.microsoft.com/office/drawing/2014/main" id="{709D58E1-C731-68C7-A72D-D68158DF09EA}"/>
              </a:ext>
            </a:extLst>
          </p:cNvPr>
          <p:cNvSpPr>
            <a:spLocks noGrp="1"/>
          </p:cNvSpPr>
          <p:nvPr>
            <p:ph type="pic" sz="quarter" idx="12"/>
          </p:nvPr>
        </p:nvSpPr>
        <p:spPr>
          <a:xfrm>
            <a:off x="6095999" y="0"/>
            <a:ext cx="6087694" cy="4370388"/>
          </a:xfrm>
          <a:solidFill>
            <a:schemeClr val="accent2">
              <a:lumMod val="20000"/>
              <a:lumOff val="80000"/>
            </a:schemeClr>
          </a:solidFill>
        </p:spPr>
        <p:txBody>
          <a:bodyPr/>
          <a:lstStyle/>
          <a:p>
            <a:endParaRPr lang="nl-NL"/>
          </a:p>
        </p:txBody>
      </p:sp>
    </p:spTree>
    <p:extLst>
      <p:ext uri="{BB962C8B-B14F-4D97-AF65-F5344CB8AC3E}">
        <p14:creationId xmlns:p14="http://schemas.microsoft.com/office/powerpoint/2010/main" val="29937712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 Afbeeldingen klein en onderschrift">
    <p:spTree>
      <p:nvGrpSpPr>
        <p:cNvPr id="1" name=""/>
        <p:cNvGrpSpPr/>
        <p:nvPr/>
      </p:nvGrpSpPr>
      <p:grpSpPr>
        <a:xfrm>
          <a:off x="0" y="0"/>
          <a:ext cx="0" cy="0"/>
          <a:chOff x="0" y="0"/>
          <a:chExt cx="0" cy="0"/>
        </a:xfrm>
      </p:grpSpPr>
      <p:sp>
        <p:nvSpPr>
          <p:cNvPr id="10" name="Tijdelijke aanduiding voor tekst 9">
            <a:extLst>
              <a:ext uri="{FF2B5EF4-FFF2-40B4-BE49-F238E27FC236}">
                <a16:creationId xmlns:a16="http://schemas.microsoft.com/office/drawing/2014/main" id="{51FBC24B-4555-1CE5-BEC9-2754C61E87A5}"/>
              </a:ext>
            </a:extLst>
          </p:cNvPr>
          <p:cNvSpPr>
            <a:spLocks noGrp="1"/>
          </p:cNvSpPr>
          <p:nvPr>
            <p:ph type="body" sz="quarter" idx="10"/>
          </p:nvPr>
        </p:nvSpPr>
        <p:spPr>
          <a:xfrm>
            <a:off x="723899" y="4562475"/>
            <a:ext cx="8892373" cy="149701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12" name="Tijdelijke aanduiding voor afbeelding 11">
            <a:extLst>
              <a:ext uri="{FF2B5EF4-FFF2-40B4-BE49-F238E27FC236}">
                <a16:creationId xmlns:a16="http://schemas.microsoft.com/office/drawing/2014/main" id="{2C0B65F1-3ED6-10A6-30CE-3A01A9E8DF76}"/>
              </a:ext>
            </a:extLst>
          </p:cNvPr>
          <p:cNvSpPr>
            <a:spLocks noGrp="1"/>
          </p:cNvSpPr>
          <p:nvPr>
            <p:ph type="pic" sz="quarter" idx="11"/>
          </p:nvPr>
        </p:nvSpPr>
        <p:spPr>
          <a:xfrm>
            <a:off x="809690" y="493159"/>
            <a:ext cx="4851371" cy="3877229"/>
          </a:xfrm>
          <a:solidFill>
            <a:schemeClr val="accent2">
              <a:lumMod val="20000"/>
              <a:lumOff val="80000"/>
            </a:schemeClr>
          </a:solidFill>
        </p:spPr>
        <p:txBody>
          <a:bodyPr/>
          <a:lstStyle/>
          <a:p>
            <a:endParaRPr lang="nl-NL"/>
          </a:p>
        </p:txBody>
      </p:sp>
      <p:sp>
        <p:nvSpPr>
          <p:cNvPr id="4" name="Tijdelijke aanduiding voor afbeelding 11">
            <a:extLst>
              <a:ext uri="{FF2B5EF4-FFF2-40B4-BE49-F238E27FC236}">
                <a16:creationId xmlns:a16="http://schemas.microsoft.com/office/drawing/2014/main" id="{DCCB4858-23C7-C555-37D9-1F9D22ACC64C}"/>
              </a:ext>
            </a:extLst>
          </p:cNvPr>
          <p:cNvSpPr>
            <a:spLocks noGrp="1"/>
          </p:cNvSpPr>
          <p:nvPr>
            <p:ph type="pic" sz="quarter" idx="12"/>
          </p:nvPr>
        </p:nvSpPr>
        <p:spPr>
          <a:xfrm>
            <a:off x="6530941" y="493159"/>
            <a:ext cx="4851371" cy="3877229"/>
          </a:xfrm>
          <a:solidFill>
            <a:schemeClr val="accent2">
              <a:lumMod val="20000"/>
              <a:lumOff val="80000"/>
            </a:schemeClr>
          </a:solidFill>
        </p:spPr>
        <p:txBody>
          <a:bodyPr/>
          <a:lstStyle/>
          <a:p>
            <a:endParaRPr lang="nl-NL"/>
          </a:p>
        </p:txBody>
      </p:sp>
    </p:spTree>
    <p:extLst>
      <p:ext uri="{BB962C8B-B14F-4D97-AF65-F5344CB8AC3E}">
        <p14:creationId xmlns:p14="http://schemas.microsoft.com/office/powerpoint/2010/main" val="5337905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Eind dia">
    <p:spTree>
      <p:nvGrpSpPr>
        <p:cNvPr id="1" name=""/>
        <p:cNvGrpSpPr/>
        <p:nvPr/>
      </p:nvGrpSpPr>
      <p:grpSpPr>
        <a:xfrm>
          <a:off x="0" y="0"/>
          <a:ext cx="0" cy="0"/>
          <a:chOff x="0" y="0"/>
          <a:chExt cx="0" cy="0"/>
        </a:xfrm>
      </p:grpSpPr>
      <p:sp>
        <p:nvSpPr>
          <p:cNvPr id="8" name="Tekstvak 7">
            <a:extLst>
              <a:ext uri="{FF2B5EF4-FFF2-40B4-BE49-F238E27FC236}">
                <a16:creationId xmlns:a16="http://schemas.microsoft.com/office/drawing/2014/main" id="{F8B22BCC-7804-3B23-E3BE-76D1DAC8E9CB}"/>
              </a:ext>
            </a:extLst>
          </p:cNvPr>
          <p:cNvSpPr txBox="1"/>
          <p:nvPr userDrawn="1"/>
        </p:nvSpPr>
        <p:spPr>
          <a:xfrm>
            <a:off x="718458" y="5812972"/>
            <a:ext cx="2437847" cy="323165"/>
          </a:xfrm>
          <a:prstGeom prst="rect">
            <a:avLst/>
          </a:prstGeom>
          <a:noFill/>
        </p:spPr>
        <p:txBody>
          <a:bodyPr wrap="square" rtlCol="0">
            <a:spAutoFit/>
          </a:bodyPr>
          <a:lstStyle/>
          <a:p>
            <a:r>
              <a:rPr lang="nl-NL" sz="1500" u="none">
                <a:solidFill>
                  <a:schemeClr val="accent1"/>
                </a:solidFill>
              </a:rPr>
              <a:t>www.protestantsekerk.nl</a:t>
            </a:r>
          </a:p>
        </p:txBody>
      </p:sp>
      <p:pic>
        <p:nvPicPr>
          <p:cNvPr id="2" name="Graphic 1">
            <a:extLst>
              <a:ext uri="{FF2B5EF4-FFF2-40B4-BE49-F238E27FC236}">
                <a16:creationId xmlns:a16="http://schemas.microsoft.com/office/drawing/2014/main" id="{1007A158-6588-F821-7F4A-95F4F4902423}"/>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827706" y="2830068"/>
            <a:ext cx="4052262" cy="1183994"/>
          </a:xfrm>
          <a:prstGeom prst="rect">
            <a:avLst/>
          </a:prstGeom>
        </p:spPr>
      </p:pic>
      <p:pic>
        <p:nvPicPr>
          <p:cNvPr id="4" name="Afbeelding 3">
            <a:extLst>
              <a:ext uri="{FF2B5EF4-FFF2-40B4-BE49-F238E27FC236}">
                <a16:creationId xmlns:a16="http://schemas.microsoft.com/office/drawing/2014/main" id="{60EDD468-EB51-B55A-9113-E21D0C5E3FF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48369"/>
          <a:stretch/>
        </p:blipFill>
        <p:spPr>
          <a:xfrm>
            <a:off x="6547200" y="3994189"/>
            <a:ext cx="5644800" cy="2863811"/>
          </a:xfrm>
          <a:prstGeom prst="rect">
            <a:avLst/>
          </a:prstGeom>
        </p:spPr>
      </p:pic>
      <p:pic>
        <p:nvPicPr>
          <p:cNvPr id="13" name="Afbeelding 12">
            <a:extLst>
              <a:ext uri="{FF2B5EF4-FFF2-40B4-BE49-F238E27FC236}">
                <a16:creationId xmlns:a16="http://schemas.microsoft.com/office/drawing/2014/main" id="{09608D13-85BC-D968-FAB1-66EB2F206C6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141585" y="3260833"/>
            <a:ext cx="3202819" cy="585951"/>
          </a:xfrm>
          <a:prstGeom prst="rect">
            <a:avLst/>
          </a:prstGeom>
        </p:spPr>
      </p:pic>
    </p:spTree>
    <p:extLst>
      <p:ext uri="{BB962C8B-B14F-4D97-AF65-F5344CB8AC3E}">
        <p14:creationId xmlns:p14="http://schemas.microsoft.com/office/powerpoint/2010/main" val="11483311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64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95245-5E75-3ECD-0708-C1EE65657563}"/>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D16CD025-1B89-76EE-AC5F-EEF22B210C4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0232CB23-6FF1-6A74-AB14-80E8847E5789}"/>
              </a:ext>
            </a:extLst>
          </p:cNvPr>
          <p:cNvSpPr>
            <a:spLocks noGrp="1"/>
          </p:cNvSpPr>
          <p:nvPr>
            <p:ph type="dt" sz="half" idx="10"/>
          </p:nvPr>
        </p:nvSpPr>
        <p:spPr/>
        <p:txBody>
          <a:bodyPr/>
          <a:lstStyle/>
          <a:p>
            <a:fld id="{BF8C9032-E792-4A83-A542-E26F2743CF81}" type="datetimeFigureOut">
              <a:rPr lang="nl-NL" smtClean="0"/>
              <a:t>22-4-2026</a:t>
            </a:fld>
            <a:endParaRPr lang="nl-NL"/>
          </a:p>
        </p:txBody>
      </p:sp>
      <p:sp>
        <p:nvSpPr>
          <p:cNvPr id="5" name="Tijdelijke aanduiding voor voettekst 4">
            <a:extLst>
              <a:ext uri="{FF2B5EF4-FFF2-40B4-BE49-F238E27FC236}">
                <a16:creationId xmlns:a16="http://schemas.microsoft.com/office/drawing/2014/main" id="{7D79B4F3-9A55-D904-9713-C88E86D4023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8FA9317-7A06-DF55-E2F7-D173B4BAEC8B}"/>
              </a:ext>
            </a:extLst>
          </p:cNvPr>
          <p:cNvSpPr>
            <a:spLocks noGrp="1"/>
          </p:cNvSpPr>
          <p:nvPr>
            <p:ph type="sldNum" sz="quarter" idx="12"/>
          </p:nvPr>
        </p:nvSpPr>
        <p:spPr/>
        <p:txBody>
          <a:bodyPr/>
          <a:lstStyle/>
          <a:p>
            <a:fld id="{B3A4221D-F0EF-41F8-A82F-219E622522FE}" type="slidenum">
              <a:rPr lang="nl-NL" smtClean="0"/>
              <a:t>‹nr.›</a:t>
            </a:fld>
            <a:endParaRPr lang="nl-NL"/>
          </a:p>
        </p:txBody>
      </p:sp>
    </p:spTree>
    <p:extLst>
      <p:ext uri="{BB962C8B-B14F-4D97-AF65-F5344CB8AC3E}">
        <p14:creationId xmlns:p14="http://schemas.microsoft.com/office/powerpoint/2010/main" val="27050287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43629FE-B3DB-13D3-BAA8-EC5461B52214}"/>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F49A57D4-7778-C02D-2FE0-F7F371B87035}"/>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021D5462-91B5-C8BC-DB92-CB0BE5758B4A}"/>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6C53190F-9DD7-8065-F26B-EE5B6465E7C8}"/>
              </a:ext>
            </a:extLst>
          </p:cNvPr>
          <p:cNvSpPr>
            <a:spLocks noGrp="1"/>
          </p:cNvSpPr>
          <p:nvPr>
            <p:ph type="dt" sz="half" idx="10"/>
          </p:nvPr>
        </p:nvSpPr>
        <p:spPr/>
        <p:txBody>
          <a:bodyPr/>
          <a:lstStyle/>
          <a:p>
            <a:fld id="{BF8C9032-E792-4A83-A542-E26F2743CF81}" type="datetimeFigureOut">
              <a:rPr lang="nl-NL" smtClean="0"/>
              <a:t>22-4-2026</a:t>
            </a:fld>
            <a:endParaRPr lang="nl-NL"/>
          </a:p>
        </p:txBody>
      </p:sp>
      <p:sp>
        <p:nvSpPr>
          <p:cNvPr id="6" name="Tijdelijke aanduiding voor voettekst 5">
            <a:extLst>
              <a:ext uri="{FF2B5EF4-FFF2-40B4-BE49-F238E27FC236}">
                <a16:creationId xmlns:a16="http://schemas.microsoft.com/office/drawing/2014/main" id="{E78DB14D-6886-5EC3-DA00-98B650799D7C}"/>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90A56867-9DBF-B0B9-83C5-1BCEE5D9766E}"/>
              </a:ext>
            </a:extLst>
          </p:cNvPr>
          <p:cNvSpPr>
            <a:spLocks noGrp="1"/>
          </p:cNvSpPr>
          <p:nvPr>
            <p:ph type="sldNum" sz="quarter" idx="12"/>
          </p:nvPr>
        </p:nvSpPr>
        <p:spPr/>
        <p:txBody>
          <a:bodyPr/>
          <a:lstStyle/>
          <a:p>
            <a:fld id="{B3A4221D-F0EF-41F8-A82F-219E622522FE}" type="slidenum">
              <a:rPr lang="nl-NL" smtClean="0"/>
              <a:t>‹nr.›</a:t>
            </a:fld>
            <a:endParaRPr lang="nl-NL"/>
          </a:p>
        </p:txBody>
      </p:sp>
    </p:spTree>
    <p:extLst>
      <p:ext uri="{BB962C8B-B14F-4D97-AF65-F5344CB8AC3E}">
        <p14:creationId xmlns:p14="http://schemas.microsoft.com/office/powerpoint/2010/main" val="28596631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29EE3DD-8585-9808-44A3-70615EB65550}"/>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628F9336-AE11-920D-9017-C57AEF65DC8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68FB830A-CB65-5105-9294-59C78FB670C1}"/>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6D986F84-AF74-C650-F922-C1F658B47EA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1AE8D6CB-348E-4A01-86A6-AC8DC2FA3D88}"/>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22826AE3-0EC9-024B-EAA2-F029DDD42997}"/>
              </a:ext>
            </a:extLst>
          </p:cNvPr>
          <p:cNvSpPr>
            <a:spLocks noGrp="1"/>
          </p:cNvSpPr>
          <p:nvPr>
            <p:ph type="dt" sz="half" idx="10"/>
          </p:nvPr>
        </p:nvSpPr>
        <p:spPr/>
        <p:txBody>
          <a:bodyPr/>
          <a:lstStyle/>
          <a:p>
            <a:fld id="{BF8C9032-E792-4A83-A542-E26F2743CF81}" type="datetimeFigureOut">
              <a:rPr lang="nl-NL" smtClean="0"/>
              <a:t>22-4-2026</a:t>
            </a:fld>
            <a:endParaRPr lang="nl-NL"/>
          </a:p>
        </p:txBody>
      </p:sp>
      <p:sp>
        <p:nvSpPr>
          <p:cNvPr id="8" name="Tijdelijke aanduiding voor voettekst 7">
            <a:extLst>
              <a:ext uri="{FF2B5EF4-FFF2-40B4-BE49-F238E27FC236}">
                <a16:creationId xmlns:a16="http://schemas.microsoft.com/office/drawing/2014/main" id="{11EEEA58-6FD1-92BA-9BF2-9D50070160F3}"/>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CB0E4230-60FA-488F-3D24-FE7D41687484}"/>
              </a:ext>
            </a:extLst>
          </p:cNvPr>
          <p:cNvSpPr>
            <a:spLocks noGrp="1"/>
          </p:cNvSpPr>
          <p:nvPr>
            <p:ph type="sldNum" sz="quarter" idx="12"/>
          </p:nvPr>
        </p:nvSpPr>
        <p:spPr/>
        <p:txBody>
          <a:bodyPr/>
          <a:lstStyle/>
          <a:p>
            <a:fld id="{B3A4221D-F0EF-41F8-A82F-219E622522FE}" type="slidenum">
              <a:rPr lang="nl-NL" smtClean="0"/>
              <a:t>‹nr.›</a:t>
            </a:fld>
            <a:endParaRPr lang="nl-NL"/>
          </a:p>
        </p:txBody>
      </p:sp>
    </p:spTree>
    <p:extLst>
      <p:ext uri="{BB962C8B-B14F-4D97-AF65-F5344CB8AC3E}">
        <p14:creationId xmlns:p14="http://schemas.microsoft.com/office/powerpoint/2010/main" val="33318934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4A9FBB-B1C4-A336-19C9-D12088991A65}"/>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5E9F499C-5751-6E4D-A87E-F59EB97027BF}"/>
              </a:ext>
            </a:extLst>
          </p:cNvPr>
          <p:cNvSpPr>
            <a:spLocks noGrp="1"/>
          </p:cNvSpPr>
          <p:nvPr>
            <p:ph type="dt" sz="half" idx="10"/>
          </p:nvPr>
        </p:nvSpPr>
        <p:spPr/>
        <p:txBody>
          <a:bodyPr/>
          <a:lstStyle/>
          <a:p>
            <a:fld id="{BF8C9032-E792-4A83-A542-E26F2743CF81}" type="datetimeFigureOut">
              <a:rPr lang="nl-NL" smtClean="0"/>
              <a:t>22-4-2026</a:t>
            </a:fld>
            <a:endParaRPr lang="nl-NL"/>
          </a:p>
        </p:txBody>
      </p:sp>
      <p:sp>
        <p:nvSpPr>
          <p:cNvPr id="4" name="Tijdelijke aanduiding voor voettekst 3">
            <a:extLst>
              <a:ext uri="{FF2B5EF4-FFF2-40B4-BE49-F238E27FC236}">
                <a16:creationId xmlns:a16="http://schemas.microsoft.com/office/drawing/2014/main" id="{354CB7F0-7E32-7522-058F-032B50BEA357}"/>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2374B877-A3AF-D3F9-C8D5-32F9A04A2E07}"/>
              </a:ext>
            </a:extLst>
          </p:cNvPr>
          <p:cNvSpPr>
            <a:spLocks noGrp="1"/>
          </p:cNvSpPr>
          <p:nvPr>
            <p:ph type="sldNum" sz="quarter" idx="12"/>
          </p:nvPr>
        </p:nvSpPr>
        <p:spPr/>
        <p:txBody>
          <a:bodyPr/>
          <a:lstStyle/>
          <a:p>
            <a:fld id="{B3A4221D-F0EF-41F8-A82F-219E622522FE}" type="slidenum">
              <a:rPr lang="nl-NL" smtClean="0"/>
              <a:t>‹nr.›</a:t>
            </a:fld>
            <a:endParaRPr lang="nl-NL"/>
          </a:p>
        </p:txBody>
      </p:sp>
    </p:spTree>
    <p:extLst>
      <p:ext uri="{BB962C8B-B14F-4D97-AF65-F5344CB8AC3E}">
        <p14:creationId xmlns:p14="http://schemas.microsoft.com/office/powerpoint/2010/main" val="15515111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C6643EF2-7A17-D872-BB3F-27D6325C11A2}"/>
              </a:ext>
            </a:extLst>
          </p:cNvPr>
          <p:cNvSpPr>
            <a:spLocks noGrp="1"/>
          </p:cNvSpPr>
          <p:nvPr>
            <p:ph type="dt" sz="half" idx="10"/>
          </p:nvPr>
        </p:nvSpPr>
        <p:spPr/>
        <p:txBody>
          <a:bodyPr/>
          <a:lstStyle/>
          <a:p>
            <a:fld id="{BF8C9032-E792-4A83-A542-E26F2743CF81}" type="datetimeFigureOut">
              <a:rPr lang="nl-NL" smtClean="0"/>
              <a:t>22-4-2026</a:t>
            </a:fld>
            <a:endParaRPr lang="nl-NL"/>
          </a:p>
        </p:txBody>
      </p:sp>
      <p:sp>
        <p:nvSpPr>
          <p:cNvPr id="3" name="Tijdelijke aanduiding voor voettekst 2">
            <a:extLst>
              <a:ext uri="{FF2B5EF4-FFF2-40B4-BE49-F238E27FC236}">
                <a16:creationId xmlns:a16="http://schemas.microsoft.com/office/drawing/2014/main" id="{170425A6-250A-688A-644F-B407D2B29B28}"/>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349D2D74-4E32-4AAA-9ADA-C9BE56190CA3}"/>
              </a:ext>
            </a:extLst>
          </p:cNvPr>
          <p:cNvSpPr>
            <a:spLocks noGrp="1"/>
          </p:cNvSpPr>
          <p:nvPr>
            <p:ph type="sldNum" sz="quarter" idx="12"/>
          </p:nvPr>
        </p:nvSpPr>
        <p:spPr/>
        <p:txBody>
          <a:bodyPr/>
          <a:lstStyle/>
          <a:p>
            <a:fld id="{B3A4221D-F0EF-41F8-A82F-219E622522FE}" type="slidenum">
              <a:rPr lang="nl-NL" smtClean="0"/>
              <a:t>‹nr.›</a:t>
            </a:fld>
            <a:endParaRPr lang="nl-NL"/>
          </a:p>
        </p:txBody>
      </p:sp>
    </p:spTree>
    <p:extLst>
      <p:ext uri="{BB962C8B-B14F-4D97-AF65-F5344CB8AC3E}">
        <p14:creationId xmlns:p14="http://schemas.microsoft.com/office/powerpoint/2010/main" val="257991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7247AD2-BD1F-E489-022C-AF5C05A3BCCB}"/>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C3244FC3-A7A2-84CD-4583-CB0F811FC87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F78D5A35-BA63-1588-3C62-F803FF2E33B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90EF8D9A-BB77-4DBC-BE02-4FD5DBD44AB0}"/>
              </a:ext>
            </a:extLst>
          </p:cNvPr>
          <p:cNvSpPr>
            <a:spLocks noGrp="1"/>
          </p:cNvSpPr>
          <p:nvPr>
            <p:ph type="dt" sz="half" idx="10"/>
          </p:nvPr>
        </p:nvSpPr>
        <p:spPr/>
        <p:txBody>
          <a:bodyPr/>
          <a:lstStyle/>
          <a:p>
            <a:fld id="{BF8C9032-E792-4A83-A542-E26F2743CF81}" type="datetimeFigureOut">
              <a:rPr lang="nl-NL" smtClean="0"/>
              <a:t>22-4-2026</a:t>
            </a:fld>
            <a:endParaRPr lang="nl-NL"/>
          </a:p>
        </p:txBody>
      </p:sp>
      <p:sp>
        <p:nvSpPr>
          <p:cNvPr id="6" name="Tijdelijke aanduiding voor voettekst 5">
            <a:extLst>
              <a:ext uri="{FF2B5EF4-FFF2-40B4-BE49-F238E27FC236}">
                <a16:creationId xmlns:a16="http://schemas.microsoft.com/office/drawing/2014/main" id="{C9D800E4-B7EA-EDC3-7008-33BAE3C784C4}"/>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BD60F32D-D762-502B-2C6F-68C1BD5768E9}"/>
              </a:ext>
            </a:extLst>
          </p:cNvPr>
          <p:cNvSpPr>
            <a:spLocks noGrp="1"/>
          </p:cNvSpPr>
          <p:nvPr>
            <p:ph type="sldNum" sz="quarter" idx="12"/>
          </p:nvPr>
        </p:nvSpPr>
        <p:spPr/>
        <p:txBody>
          <a:bodyPr/>
          <a:lstStyle/>
          <a:p>
            <a:fld id="{B3A4221D-F0EF-41F8-A82F-219E622522FE}" type="slidenum">
              <a:rPr lang="nl-NL" smtClean="0"/>
              <a:t>‹nr.›</a:t>
            </a:fld>
            <a:endParaRPr lang="nl-NL"/>
          </a:p>
        </p:txBody>
      </p:sp>
    </p:spTree>
    <p:extLst>
      <p:ext uri="{BB962C8B-B14F-4D97-AF65-F5344CB8AC3E}">
        <p14:creationId xmlns:p14="http://schemas.microsoft.com/office/powerpoint/2010/main" val="1204417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68DC6A-E945-94F4-0A9D-1EFE239BF75A}"/>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DF72E831-C723-B21A-66B5-86DACA02466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66F44CEE-6396-005F-57C2-0A31B233C7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C8A237BF-943E-FA6F-9558-869A77A9E2D5}"/>
              </a:ext>
            </a:extLst>
          </p:cNvPr>
          <p:cNvSpPr>
            <a:spLocks noGrp="1"/>
          </p:cNvSpPr>
          <p:nvPr>
            <p:ph type="dt" sz="half" idx="10"/>
          </p:nvPr>
        </p:nvSpPr>
        <p:spPr/>
        <p:txBody>
          <a:bodyPr/>
          <a:lstStyle/>
          <a:p>
            <a:fld id="{BF8C9032-E792-4A83-A542-E26F2743CF81}" type="datetimeFigureOut">
              <a:rPr lang="nl-NL" smtClean="0"/>
              <a:t>22-4-2026</a:t>
            </a:fld>
            <a:endParaRPr lang="nl-NL"/>
          </a:p>
        </p:txBody>
      </p:sp>
      <p:sp>
        <p:nvSpPr>
          <p:cNvPr id="6" name="Tijdelijke aanduiding voor voettekst 5">
            <a:extLst>
              <a:ext uri="{FF2B5EF4-FFF2-40B4-BE49-F238E27FC236}">
                <a16:creationId xmlns:a16="http://schemas.microsoft.com/office/drawing/2014/main" id="{506ED58E-93C0-EA84-C5BE-86DB10782ED1}"/>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263F1161-6CEC-DA9C-199B-52CBA7211678}"/>
              </a:ext>
            </a:extLst>
          </p:cNvPr>
          <p:cNvSpPr>
            <a:spLocks noGrp="1"/>
          </p:cNvSpPr>
          <p:nvPr>
            <p:ph type="sldNum" sz="quarter" idx="12"/>
          </p:nvPr>
        </p:nvSpPr>
        <p:spPr/>
        <p:txBody>
          <a:bodyPr/>
          <a:lstStyle/>
          <a:p>
            <a:fld id="{B3A4221D-F0EF-41F8-A82F-219E622522FE}" type="slidenum">
              <a:rPr lang="nl-NL" smtClean="0"/>
              <a:t>‹nr.›</a:t>
            </a:fld>
            <a:endParaRPr lang="nl-NL"/>
          </a:p>
        </p:txBody>
      </p:sp>
    </p:spTree>
    <p:extLst>
      <p:ext uri="{BB962C8B-B14F-4D97-AF65-F5344CB8AC3E}">
        <p14:creationId xmlns:p14="http://schemas.microsoft.com/office/powerpoint/2010/main" val="15818895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sv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E45DE813-2C2D-0471-D51D-D2E5B068869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569E4775-145A-6C2A-39D8-91FE5960A45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5A5B52AD-A9FF-2192-A937-9E14F75F250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F8C9032-E792-4A83-A542-E26F2743CF81}" type="datetimeFigureOut">
              <a:rPr lang="nl-NL" smtClean="0"/>
              <a:t>22-4-2026</a:t>
            </a:fld>
            <a:endParaRPr lang="nl-NL"/>
          </a:p>
        </p:txBody>
      </p:sp>
      <p:sp>
        <p:nvSpPr>
          <p:cNvPr id="5" name="Tijdelijke aanduiding voor voettekst 4">
            <a:extLst>
              <a:ext uri="{FF2B5EF4-FFF2-40B4-BE49-F238E27FC236}">
                <a16:creationId xmlns:a16="http://schemas.microsoft.com/office/drawing/2014/main" id="{9D47E4B5-BA0F-FD05-6407-C8BD88A869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nl-NL"/>
          </a:p>
        </p:txBody>
      </p:sp>
      <p:sp>
        <p:nvSpPr>
          <p:cNvPr id="6" name="Tijdelijke aanduiding voor dianummer 5">
            <a:extLst>
              <a:ext uri="{FF2B5EF4-FFF2-40B4-BE49-F238E27FC236}">
                <a16:creationId xmlns:a16="http://schemas.microsoft.com/office/drawing/2014/main" id="{4C6B123E-C42D-A7C0-AC87-0314F1C9045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3A4221D-F0EF-41F8-A82F-219E622522FE}" type="slidenum">
              <a:rPr lang="nl-NL" smtClean="0"/>
              <a:t>‹nr.›</a:t>
            </a:fld>
            <a:endParaRPr lang="nl-NL"/>
          </a:p>
        </p:txBody>
      </p:sp>
    </p:spTree>
    <p:extLst>
      <p:ext uri="{BB962C8B-B14F-4D97-AF65-F5344CB8AC3E}">
        <p14:creationId xmlns:p14="http://schemas.microsoft.com/office/powerpoint/2010/main" val="24666135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Afbeelding 11">
            <a:extLst>
              <a:ext uri="{FF2B5EF4-FFF2-40B4-BE49-F238E27FC236}">
                <a16:creationId xmlns:a16="http://schemas.microsoft.com/office/drawing/2014/main" id="{9E71CD35-1BAB-528A-31A8-FF26704E6B34}"/>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6546700" y="3943854"/>
            <a:ext cx="5645300" cy="2914146"/>
          </a:xfrm>
          <a:prstGeom prst="rect">
            <a:avLst/>
          </a:prstGeom>
          <a:noFill/>
        </p:spPr>
      </p:pic>
      <p:sp>
        <p:nvSpPr>
          <p:cNvPr id="2" name="Tijdelijke aanduiding voor titel 1">
            <a:extLst>
              <a:ext uri="{FF2B5EF4-FFF2-40B4-BE49-F238E27FC236}">
                <a16:creationId xmlns:a16="http://schemas.microsoft.com/office/drawing/2014/main" id="{A844C1E3-09AB-A9C1-B3FF-7F2AC5C0C039}"/>
              </a:ext>
            </a:extLst>
          </p:cNvPr>
          <p:cNvSpPr>
            <a:spLocks noGrp="1"/>
          </p:cNvSpPr>
          <p:nvPr>
            <p:ph type="title"/>
          </p:nvPr>
        </p:nvSpPr>
        <p:spPr>
          <a:xfrm>
            <a:off x="673983" y="690055"/>
            <a:ext cx="10515600" cy="784314"/>
          </a:xfrm>
          <a:prstGeom prst="rect">
            <a:avLst/>
          </a:prstGeom>
        </p:spPr>
        <p:txBody>
          <a:bodyPr vert="horz" lIns="91440" tIns="45720" rIns="91440" bIns="45720" rtlCol="0" anchor="ctr">
            <a:noAutofit/>
          </a:bodyPr>
          <a:lstStyle/>
          <a:p>
            <a:r>
              <a:rPr lang="nl-NL" err="1"/>
              <a:t>TitelKlik</a:t>
            </a:r>
            <a:r>
              <a:rPr lang="nl-NL"/>
              <a:t> om stijl te bewerken</a:t>
            </a:r>
          </a:p>
        </p:txBody>
      </p:sp>
      <p:sp>
        <p:nvSpPr>
          <p:cNvPr id="3" name="Tijdelijke aanduiding voor tekst 2">
            <a:extLst>
              <a:ext uri="{FF2B5EF4-FFF2-40B4-BE49-F238E27FC236}">
                <a16:creationId xmlns:a16="http://schemas.microsoft.com/office/drawing/2014/main" id="{9D237356-8CB2-5AC1-4373-DDFC7082C059}"/>
              </a:ext>
            </a:extLst>
          </p:cNvPr>
          <p:cNvSpPr>
            <a:spLocks noGrp="1"/>
          </p:cNvSpPr>
          <p:nvPr>
            <p:ph type="body" idx="1"/>
          </p:nvPr>
        </p:nvSpPr>
        <p:spPr>
          <a:xfrm>
            <a:off x="1567822" y="1972236"/>
            <a:ext cx="7216589" cy="4087906"/>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a:p>
            <a:pPr lvl="5"/>
            <a:r>
              <a:rPr lang="nl-NL"/>
              <a:t>6</a:t>
            </a:r>
          </a:p>
          <a:p>
            <a:pPr lvl="6"/>
            <a:r>
              <a:rPr lang="nl-NL"/>
              <a:t>7</a:t>
            </a:r>
          </a:p>
          <a:p>
            <a:pPr lvl="7"/>
            <a:r>
              <a:rPr lang="nl-NL"/>
              <a:t>8</a:t>
            </a:r>
          </a:p>
          <a:p>
            <a:pPr lvl="8"/>
            <a:r>
              <a:rPr lang="nl-NL"/>
              <a:t>9</a:t>
            </a:r>
          </a:p>
        </p:txBody>
      </p:sp>
      <p:pic>
        <p:nvPicPr>
          <p:cNvPr id="10" name="Graphic 9">
            <a:extLst>
              <a:ext uri="{FF2B5EF4-FFF2-40B4-BE49-F238E27FC236}">
                <a16:creationId xmlns:a16="http://schemas.microsoft.com/office/drawing/2014/main" id="{1C95D6EC-F513-B6CD-A3F6-0BD763024744}"/>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9868380" y="5986367"/>
            <a:ext cx="1899336" cy="554950"/>
          </a:xfrm>
          <a:prstGeom prst="rect">
            <a:avLst/>
          </a:prstGeom>
        </p:spPr>
      </p:pic>
    </p:spTree>
    <p:extLst>
      <p:ext uri="{BB962C8B-B14F-4D97-AF65-F5344CB8AC3E}">
        <p14:creationId xmlns:p14="http://schemas.microsoft.com/office/powerpoint/2010/main" val="35745261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100000"/>
        </a:lnSpc>
        <a:spcBef>
          <a:spcPct val="0"/>
        </a:spcBef>
        <a:buNone/>
        <a:defRPr sz="5000" b="0" kern="1200">
          <a:solidFill>
            <a:schemeClr val="accent1"/>
          </a:solidFill>
          <a:latin typeface="+mj-lt"/>
          <a:ea typeface="+mj-ea"/>
          <a:cs typeface="+mj-cs"/>
        </a:defRPr>
      </a:lvl1pPr>
    </p:titleStyle>
    <p:bodyStyle>
      <a:lvl1pPr marL="0" indent="0" algn="l" defTabSz="914400" rtl="0" eaLnBrk="1" latinLnBrk="0" hangingPunct="1">
        <a:lnSpc>
          <a:spcPct val="140000"/>
        </a:lnSpc>
        <a:spcBef>
          <a:spcPts val="0"/>
        </a:spcBef>
        <a:buFontTx/>
        <a:buNone/>
        <a:defRPr sz="1750" kern="1200">
          <a:solidFill>
            <a:schemeClr val="tx1"/>
          </a:solidFill>
          <a:latin typeface="+mn-lt"/>
          <a:ea typeface="+mn-ea"/>
          <a:cs typeface="+mn-cs"/>
        </a:defRPr>
      </a:lvl1pPr>
      <a:lvl2pPr marL="180000" indent="-180000" algn="l" defTabSz="914400" rtl="0" eaLnBrk="1" latinLnBrk="0" hangingPunct="1">
        <a:lnSpc>
          <a:spcPct val="140000"/>
        </a:lnSpc>
        <a:spcBef>
          <a:spcPts val="0"/>
        </a:spcBef>
        <a:buFont typeface="Arial" panose="020B0604020202020204" pitchFamily="34" charset="0"/>
        <a:buChar char="•"/>
        <a:defRPr sz="1750" kern="1200">
          <a:solidFill>
            <a:schemeClr val="tx1"/>
          </a:solidFill>
          <a:latin typeface="+mn-lt"/>
          <a:ea typeface="+mn-ea"/>
          <a:cs typeface="+mn-cs"/>
        </a:defRPr>
      </a:lvl2pPr>
      <a:lvl3pPr marL="360000" indent="-180000" algn="l" defTabSz="914400" rtl="0" eaLnBrk="1" latinLnBrk="0" hangingPunct="1">
        <a:lnSpc>
          <a:spcPct val="140000"/>
        </a:lnSpc>
        <a:spcBef>
          <a:spcPts val="0"/>
        </a:spcBef>
        <a:buFont typeface="Arial" panose="020B0604020202020204" pitchFamily="34" charset="0"/>
        <a:buChar char="•"/>
        <a:defRPr sz="1750" kern="1200">
          <a:solidFill>
            <a:schemeClr val="tx1"/>
          </a:solidFill>
          <a:latin typeface="+mn-lt"/>
          <a:ea typeface="+mn-ea"/>
          <a:cs typeface="+mn-cs"/>
        </a:defRPr>
      </a:lvl3pPr>
      <a:lvl4pPr marL="540000" indent="-180000" algn="l" defTabSz="914400" rtl="0" eaLnBrk="1" latinLnBrk="0" hangingPunct="1">
        <a:lnSpc>
          <a:spcPct val="140000"/>
        </a:lnSpc>
        <a:spcBef>
          <a:spcPts val="0"/>
        </a:spcBef>
        <a:buFont typeface="Arial" panose="020B0604020202020204" pitchFamily="34" charset="0"/>
        <a:buChar char="•"/>
        <a:defRPr sz="1750" kern="1200">
          <a:solidFill>
            <a:schemeClr val="tx1"/>
          </a:solidFill>
          <a:latin typeface="+mn-lt"/>
          <a:ea typeface="+mn-ea"/>
          <a:cs typeface="+mn-cs"/>
        </a:defRPr>
      </a:lvl4pPr>
      <a:lvl5pPr marL="720000" indent="-180000" algn="l" defTabSz="914400" rtl="0" eaLnBrk="1" latinLnBrk="0" hangingPunct="1">
        <a:lnSpc>
          <a:spcPct val="140000"/>
        </a:lnSpc>
        <a:spcBef>
          <a:spcPts val="0"/>
        </a:spcBef>
        <a:buFont typeface="Arial" panose="020B0604020202020204" pitchFamily="34" charset="0"/>
        <a:buChar char="•"/>
        <a:defRPr sz="1750" kern="1200">
          <a:solidFill>
            <a:schemeClr val="tx1"/>
          </a:solidFill>
          <a:latin typeface="+mn-lt"/>
          <a:ea typeface="+mn-ea"/>
          <a:cs typeface="+mn-cs"/>
        </a:defRPr>
      </a:lvl5pPr>
      <a:lvl6pPr marL="900000" indent="-180000" algn="l" defTabSz="914400" rtl="0" eaLnBrk="1" latinLnBrk="0" hangingPunct="1">
        <a:lnSpc>
          <a:spcPct val="140000"/>
        </a:lnSpc>
        <a:spcBef>
          <a:spcPts val="0"/>
        </a:spcBef>
        <a:buFont typeface="Arial" panose="020B0604020202020204" pitchFamily="34" charset="0"/>
        <a:buChar char="•"/>
        <a:defRPr sz="1800" kern="1200">
          <a:solidFill>
            <a:schemeClr val="tx1"/>
          </a:solidFill>
          <a:latin typeface="+mn-lt"/>
          <a:ea typeface="+mn-ea"/>
          <a:cs typeface="+mn-cs"/>
        </a:defRPr>
      </a:lvl6pPr>
      <a:lvl7pPr marL="1080000" indent="-180000" algn="l" defTabSz="914400" rtl="0" eaLnBrk="1" latinLnBrk="0" hangingPunct="1">
        <a:lnSpc>
          <a:spcPct val="140000"/>
        </a:lnSpc>
        <a:spcBef>
          <a:spcPts val="0"/>
        </a:spcBef>
        <a:buFont typeface="Arial" panose="020B0604020202020204" pitchFamily="34" charset="0"/>
        <a:buChar char="•"/>
        <a:defRPr sz="1800" kern="1200">
          <a:solidFill>
            <a:schemeClr val="tx1"/>
          </a:solidFill>
          <a:latin typeface="+mn-lt"/>
          <a:ea typeface="+mn-ea"/>
          <a:cs typeface="+mn-cs"/>
        </a:defRPr>
      </a:lvl7pPr>
      <a:lvl8pPr marL="1260000" indent="-180000" algn="l" defTabSz="914400" rtl="0" eaLnBrk="1" latinLnBrk="0" hangingPunct="1">
        <a:lnSpc>
          <a:spcPct val="140000"/>
        </a:lnSpc>
        <a:spcBef>
          <a:spcPts val="0"/>
        </a:spcBef>
        <a:buFont typeface="Arial" panose="020B0604020202020204" pitchFamily="34" charset="0"/>
        <a:buChar char="•"/>
        <a:defRPr sz="1800" kern="1200">
          <a:solidFill>
            <a:schemeClr val="tx1"/>
          </a:solidFill>
          <a:latin typeface="+mn-lt"/>
          <a:ea typeface="+mn-ea"/>
          <a:cs typeface="+mn-cs"/>
        </a:defRPr>
      </a:lvl8pPr>
      <a:lvl9pPr marL="1440000" indent="-180000" algn="l" defTabSz="914400" rtl="0" eaLnBrk="1" latinLnBrk="0" hangingPunct="1">
        <a:lnSpc>
          <a:spcPct val="140000"/>
        </a:lnSpc>
        <a:spcBef>
          <a:spcPts val="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microsoft.com/office/2007/relationships/hdphoto" Target="../media/hdphoto5.wdp"/><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3" Type="http://schemas.openxmlformats.org/officeDocument/2006/relationships/image" Target="../media/image36.png"/><Relationship Id="rId3" Type="http://schemas.openxmlformats.org/officeDocument/2006/relationships/image" Target="../media/image17.png"/><Relationship Id="rId7" Type="http://schemas.openxmlformats.org/officeDocument/2006/relationships/customXml" Target="../ink/ink6.xml"/><Relationship Id="rId12" Type="http://schemas.openxmlformats.org/officeDocument/2006/relationships/customXml" Target="../ink/ink8.xm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35.png"/><Relationship Id="rId5" Type="http://schemas.openxmlformats.org/officeDocument/2006/relationships/image" Target="../media/image33.png"/><Relationship Id="rId15" Type="http://schemas.openxmlformats.org/officeDocument/2006/relationships/image" Target="../media/image37.png"/><Relationship Id="rId10" Type="http://schemas.openxmlformats.org/officeDocument/2006/relationships/customXml" Target="../ink/ink7.xml"/><Relationship Id="rId4" Type="http://schemas.openxmlformats.org/officeDocument/2006/relationships/customXml" Target="../ink/ink5.xml"/><Relationship Id="rId9" Type="http://schemas.openxmlformats.org/officeDocument/2006/relationships/image" Target="../media/image34.png"/><Relationship Id="rId14" Type="http://schemas.openxmlformats.org/officeDocument/2006/relationships/customXml" Target="../ink/ink9.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microsoft.com/office/2007/relationships/hdphoto" Target="../media/hdphoto6.wdp"/><Relationship Id="rId4" Type="http://schemas.openxmlformats.org/officeDocument/2006/relationships/image" Target="../media/image38.png"/></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41.png"/><Relationship Id="rId4" Type="http://schemas.openxmlformats.org/officeDocument/2006/relationships/customXml" Target="../ink/ink10.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microsoft.com/office/2007/relationships/hdphoto" Target="../media/hdphoto7.wdp"/><Relationship Id="rId4" Type="http://schemas.openxmlformats.org/officeDocument/2006/relationships/image" Target="../media/image42.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43.png"/><Relationship Id="rId7" Type="http://schemas.openxmlformats.org/officeDocument/2006/relationships/image" Target="../media/image46.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jpeg"/><Relationship Id="rId4" Type="http://schemas.microsoft.com/office/2007/relationships/hdphoto" Target="../media/hdphoto8.wdp"/><Relationship Id="rId9" Type="http://schemas.openxmlformats.org/officeDocument/2006/relationships/image" Target="../media/image48.jpeg"/></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microsoft.com/office/2007/relationships/hdphoto" Target="../media/hdphoto9.wdp"/><Relationship Id="rId4" Type="http://schemas.openxmlformats.org/officeDocument/2006/relationships/image" Target="../media/image49.png"/></Relationships>
</file>

<file path=ppt/slides/_rels/slide2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7.png"/><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52.png"/></Relationships>
</file>

<file path=ppt/slides/_rels/slide31.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17.png"/><Relationship Id="rId7" Type="http://schemas.openxmlformats.org/officeDocument/2006/relationships/customXml" Target="../ink/ink12.xml"/><Relationship Id="rId12" Type="http://schemas.openxmlformats.org/officeDocument/2006/relationships/image" Target="../media/image56.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customXml" Target="../ink/ink14.xml"/><Relationship Id="rId5" Type="http://schemas.openxmlformats.org/officeDocument/2006/relationships/image" Target="../media/image53.png"/><Relationship Id="rId10" Type="http://schemas.openxmlformats.org/officeDocument/2006/relationships/image" Target="../media/image55.png"/><Relationship Id="rId4" Type="http://schemas.openxmlformats.org/officeDocument/2006/relationships/customXml" Target="../ink/ink11.xml"/><Relationship Id="rId9" Type="http://schemas.openxmlformats.org/officeDocument/2006/relationships/customXml" Target="../ink/ink13.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microsoft.com/office/2007/relationships/hdphoto" Target="../media/hdphoto10.wdp"/><Relationship Id="rId4" Type="http://schemas.openxmlformats.org/officeDocument/2006/relationships/image" Target="../media/image57.png"/></Relationships>
</file>

<file path=ppt/slides/_rels/slide3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61.png"/><Relationship Id="rId4" Type="http://schemas.openxmlformats.org/officeDocument/2006/relationships/image" Target="../media/image60.png"/></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microsoft.com/office/2007/relationships/hdphoto" Target="../media/hdphoto3.wdp"/><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customXml" Target="../ink/ink1.xml"/><Relationship Id="rId7" Type="http://schemas.openxmlformats.org/officeDocument/2006/relationships/customXml" Target="../ink/ink2.xml"/><Relationship Id="rId12"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customXml" Target="../ink/ink4.xml"/><Relationship Id="rId5" Type="http://schemas.openxmlformats.org/officeDocument/2006/relationships/image" Target="../media/image17.png"/><Relationship Id="rId10" Type="http://schemas.openxmlformats.org/officeDocument/2006/relationships/image" Target="../media/image20.png"/><Relationship Id="rId4" Type="http://schemas.openxmlformats.org/officeDocument/2006/relationships/image" Target="../media/image16.png"/><Relationship Id="rId9" Type="http://schemas.openxmlformats.org/officeDocument/2006/relationships/customXml" Target="../ink/ink3.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microsoft.com/office/2007/relationships/hdphoto" Target="../media/hdphoto4.wdp"/><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6B8A5899-05CC-1B8C-8680-F92F729AA6F8}"/>
              </a:ext>
            </a:extLst>
          </p:cNvPr>
          <p:cNvPicPr>
            <a:picLocks noChangeAspect="1"/>
          </p:cNvPicPr>
          <p:nvPr/>
        </p:nvPicPr>
        <p:blipFill>
          <a:blip r:embed="rId3">
            <a:extLst>
              <a:ext uri="{28A0092B-C50C-407E-A947-70E740481C1C}">
                <a14:useLocalDpi xmlns:a14="http://schemas.microsoft.com/office/drawing/2010/main" val="0"/>
              </a:ext>
            </a:extLst>
          </a:blip>
          <a:srcRect t="4815" b="14340"/>
          <a:stretch>
            <a:fillRect/>
          </a:stretch>
        </p:blipFill>
        <p:spPr>
          <a:xfrm>
            <a:off x="6669512" y="13842"/>
            <a:ext cx="5522489" cy="5955158"/>
          </a:xfrm>
          <a:prstGeom prst="rect">
            <a:avLst/>
          </a:prstGeom>
        </p:spPr>
      </p:pic>
      <p:sp>
        <p:nvSpPr>
          <p:cNvPr id="12" name="Tekstvak 11">
            <a:extLst>
              <a:ext uri="{FF2B5EF4-FFF2-40B4-BE49-F238E27FC236}">
                <a16:creationId xmlns:a16="http://schemas.microsoft.com/office/drawing/2014/main" id="{A7B8FF86-00E7-5854-A458-8C6540462FFB}"/>
              </a:ext>
            </a:extLst>
          </p:cNvPr>
          <p:cNvSpPr txBox="1"/>
          <p:nvPr/>
        </p:nvSpPr>
        <p:spPr>
          <a:xfrm>
            <a:off x="1092227" y="4441901"/>
            <a:ext cx="6096000" cy="1200329"/>
          </a:xfrm>
          <a:prstGeom prst="rect">
            <a:avLst/>
          </a:prstGeom>
          <a:noFill/>
        </p:spPr>
        <p:txBody>
          <a:bodyPr wrap="square">
            <a:spAutoFit/>
          </a:bodyPr>
          <a:lstStyle/>
          <a:p>
            <a:pPr lvl="0" algn="ctr"/>
            <a:r>
              <a:rPr lang="nl-NL" sz="3600" b="1" dirty="0">
                <a:solidFill>
                  <a:srgbClr val="C00000"/>
                </a:solidFill>
                <a:latin typeface="Museo Sans 100"/>
              </a:rPr>
              <a:t>Beweeg mee</a:t>
            </a:r>
            <a:r>
              <a:rPr kumimoji="0" lang="nl-NL" sz="3600" b="1" i="0" u="none" strike="noStrike" kern="1200" cap="none" spc="0" normalizeH="0" baseline="0" noProof="0" dirty="0">
                <a:ln>
                  <a:noFill/>
                </a:ln>
                <a:solidFill>
                  <a:srgbClr val="C00000"/>
                </a:solidFill>
                <a:effectLst/>
                <a:uLnTx/>
                <a:uFillTx/>
                <a:latin typeface="Museo Sans 100"/>
                <a:ea typeface="+mn-ea"/>
                <a:cs typeface="+mn-cs"/>
              </a:rPr>
              <a:t>! </a:t>
            </a:r>
            <a:r>
              <a:rPr kumimoji="0" lang="nl-NL" sz="3600" i="0" u="none" strike="noStrike" kern="1200" cap="none" spc="0" normalizeH="0" baseline="0" noProof="0" dirty="0">
                <a:ln>
                  <a:noFill/>
                </a:ln>
                <a:solidFill>
                  <a:srgbClr val="C00000"/>
                </a:solidFill>
                <a:effectLst/>
                <a:uLnTx/>
                <a:uFillTx/>
                <a:latin typeface="Museo Sans 100"/>
                <a:ea typeface="+mn-ea"/>
                <a:cs typeface="+mn-cs"/>
              </a:rPr>
              <a:t>Kerk-zijn in het </a:t>
            </a:r>
            <a:r>
              <a:rPr kumimoji="0" lang="nl-NL" sz="3600" b="1" i="0" u="none" strike="noStrike" kern="1200" cap="none" spc="0" normalizeH="0" baseline="0" noProof="0" dirty="0">
                <a:ln>
                  <a:noFill/>
                </a:ln>
                <a:solidFill>
                  <a:srgbClr val="C00000"/>
                </a:solidFill>
                <a:effectLst/>
                <a:uLnTx/>
                <a:uFillTx/>
                <a:latin typeface="Museo Sans 100"/>
                <a:ea typeface="+mn-ea"/>
                <a:cs typeface="+mn-cs"/>
              </a:rPr>
              <a:t>krachtenveld</a:t>
            </a:r>
            <a:r>
              <a:rPr kumimoji="0" lang="nl-NL" sz="3600" i="0" u="none" strike="noStrike" kern="1200" cap="none" spc="0" normalizeH="0" baseline="0" noProof="0" dirty="0">
                <a:ln>
                  <a:noFill/>
                </a:ln>
                <a:solidFill>
                  <a:srgbClr val="C00000"/>
                </a:solidFill>
                <a:effectLst/>
                <a:uLnTx/>
                <a:uFillTx/>
                <a:latin typeface="Museo Sans 100"/>
                <a:ea typeface="+mn-ea"/>
                <a:cs typeface="+mn-cs"/>
              </a:rPr>
              <a:t> van</a:t>
            </a:r>
            <a:r>
              <a:rPr kumimoji="0" lang="nl-NL" sz="3600" b="1" i="0" u="none" strike="noStrike" kern="1200" cap="none" spc="0" normalizeH="0" baseline="0" noProof="0" dirty="0">
                <a:ln>
                  <a:noFill/>
                </a:ln>
                <a:solidFill>
                  <a:srgbClr val="C00000"/>
                </a:solidFill>
                <a:effectLst/>
                <a:uLnTx/>
                <a:uFillTx/>
                <a:latin typeface="Museo Sans 100"/>
                <a:ea typeface="+mn-ea"/>
                <a:cs typeface="+mn-cs"/>
              </a:rPr>
              <a:t> Christus</a:t>
            </a:r>
          </a:p>
        </p:txBody>
      </p:sp>
      <p:sp>
        <p:nvSpPr>
          <p:cNvPr id="13" name="Rechthoek 12">
            <a:extLst>
              <a:ext uri="{FF2B5EF4-FFF2-40B4-BE49-F238E27FC236}">
                <a16:creationId xmlns:a16="http://schemas.microsoft.com/office/drawing/2014/main" id="{FFFD97E8-8A69-1177-BF54-A2021FC32284}"/>
              </a:ext>
            </a:extLst>
          </p:cNvPr>
          <p:cNvSpPr/>
          <p:nvPr/>
        </p:nvSpPr>
        <p:spPr>
          <a:xfrm>
            <a:off x="0" y="2654708"/>
            <a:ext cx="12192000" cy="1548583"/>
          </a:xfrm>
          <a:prstGeom prst="rect">
            <a:avLst/>
          </a:prstGeom>
          <a:solidFill>
            <a:schemeClr val="accent5">
              <a:lumMod val="75000"/>
              <a:alpha val="3686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Museo Sans 100"/>
              <a:ea typeface="+mn-ea"/>
              <a:cs typeface="+mn-cs"/>
            </a:endParaRPr>
          </a:p>
        </p:txBody>
      </p:sp>
      <p:sp>
        <p:nvSpPr>
          <p:cNvPr id="10" name="Titel 1">
            <a:extLst>
              <a:ext uri="{FF2B5EF4-FFF2-40B4-BE49-F238E27FC236}">
                <a16:creationId xmlns:a16="http://schemas.microsoft.com/office/drawing/2014/main" id="{643A62E9-A28D-EEEA-3539-2B81CA0E1AA6}"/>
              </a:ext>
            </a:extLst>
          </p:cNvPr>
          <p:cNvSpPr txBox="1">
            <a:spLocks/>
          </p:cNvSpPr>
          <p:nvPr/>
        </p:nvSpPr>
        <p:spPr>
          <a:xfrm>
            <a:off x="78020" y="819968"/>
            <a:ext cx="7399866" cy="3464498"/>
          </a:xfrm>
          <a:prstGeom prst="rect">
            <a:avLst/>
          </a:prstGeom>
          <a:noFill/>
        </p:spPr>
        <p:txBody>
          <a:bodyPr vert="horz" lIns="91440" tIns="45720" rIns="91440" bIns="45720" rtlCol="0" anchor="ctr">
            <a:noAutofit/>
          </a:bodyPr>
          <a:lstStyle>
            <a:lvl1pPr algn="l" defTabSz="914400" rtl="0" eaLnBrk="1" latinLnBrk="0" hangingPunct="1">
              <a:lnSpc>
                <a:spcPct val="100000"/>
              </a:lnSpc>
              <a:spcBef>
                <a:spcPct val="0"/>
              </a:spcBef>
              <a:buNone/>
              <a:defRPr sz="5000" b="0" kern="1200">
                <a:solidFill>
                  <a:schemeClr val="accent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nl-NL" sz="10000" b="0" i="0" u="none" strike="noStrike" kern="1200" cap="none" spc="0" normalizeH="0" baseline="0" noProof="0">
                <a:ln>
                  <a:noFill/>
                </a:ln>
                <a:solidFill>
                  <a:srgbClr val="FF9900"/>
                </a:solidFill>
                <a:effectLst/>
                <a:uLnTx/>
                <a:uFillTx/>
                <a:latin typeface="Bree Rg"/>
                <a:ea typeface="+mj-ea"/>
                <a:cs typeface="+mj-cs"/>
              </a:rPr>
              <a:t>Jaarthema</a:t>
            </a:r>
            <a:r>
              <a:rPr kumimoji="0" lang="nl-NL" sz="10000" b="0" i="0" u="none" strike="noStrike" kern="1200" cap="none" spc="0" normalizeH="0" baseline="0" noProof="0">
                <a:ln>
                  <a:noFill/>
                </a:ln>
                <a:solidFill>
                  <a:srgbClr val="CF3835"/>
                </a:solidFill>
                <a:effectLst/>
                <a:uLnTx/>
                <a:uFillTx/>
                <a:latin typeface="Bree Rg"/>
                <a:ea typeface="+mj-ea"/>
                <a:cs typeface="+mj-cs"/>
              </a:rPr>
              <a:t> </a:t>
            </a:r>
            <a:r>
              <a:rPr kumimoji="0" lang="nl-NL" sz="10000" b="1" i="0" u="none" strike="noStrike" kern="1200" cap="none" spc="0" normalizeH="0" baseline="0" noProof="0">
                <a:ln>
                  <a:noFill/>
                </a:ln>
                <a:solidFill>
                  <a:srgbClr val="C00000"/>
                </a:solidFill>
                <a:effectLst/>
                <a:uLnTx/>
                <a:uFillTx/>
                <a:latin typeface="Bree Rg"/>
                <a:ea typeface="+mj-ea"/>
                <a:cs typeface="+mj-cs"/>
              </a:rPr>
              <a:t>SpelQuiz</a:t>
            </a:r>
          </a:p>
        </p:txBody>
      </p:sp>
    </p:spTree>
    <p:extLst>
      <p:ext uri="{BB962C8B-B14F-4D97-AF65-F5344CB8AC3E}">
        <p14:creationId xmlns:p14="http://schemas.microsoft.com/office/powerpoint/2010/main" val="37476640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03F865-72A3-905F-A8C0-D255A19716C8}"/>
            </a:ext>
          </a:extLst>
        </p:cNvPr>
        <p:cNvGrpSpPr/>
        <p:nvPr/>
      </p:nvGrpSpPr>
      <p:grpSpPr>
        <a:xfrm>
          <a:off x="0" y="0"/>
          <a:ext cx="0" cy="0"/>
          <a:chOff x="0" y="0"/>
          <a:chExt cx="0" cy="0"/>
        </a:xfrm>
      </p:grpSpPr>
      <p:sp>
        <p:nvSpPr>
          <p:cNvPr id="9" name="Rechthoek 8">
            <a:extLst>
              <a:ext uri="{FF2B5EF4-FFF2-40B4-BE49-F238E27FC236}">
                <a16:creationId xmlns:a16="http://schemas.microsoft.com/office/drawing/2014/main" id="{5593FAC4-2DF5-9735-BA39-A3B9BF84171F}"/>
              </a:ext>
            </a:extLst>
          </p:cNvPr>
          <p:cNvSpPr/>
          <p:nvPr/>
        </p:nvSpPr>
        <p:spPr>
          <a:xfrm>
            <a:off x="6578600" y="1910473"/>
            <a:ext cx="5613400" cy="1979247"/>
          </a:xfrm>
          <a:prstGeom prst="rect">
            <a:avLst/>
          </a:prstGeom>
          <a:solidFill>
            <a:srgbClr val="FECEE6">
              <a:alpha val="75686"/>
            </a:srgbClr>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7" name="Tekstvak 6">
            <a:extLst>
              <a:ext uri="{FF2B5EF4-FFF2-40B4-BE49-F238E27FC236}">
                <a16:creationId xmlns:a16="http://schemas.microsoft.com/office/drawing/2014/main" id="{CEC9AA55-A90A-1861-72D4-1F911F9B38CB}"/>
              </a:ext>
            </a:extLst>
          </p:cNvPr>
          <p:cNvSpPr txBox="1"/>
          <p:nvPr/>
        </p:nvSpPr>
        <p:spPr>
          <a:xfrm>
            <a:off x="321731" y="175399"/>
            <a:ext cx="9516536"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4000" b="1" i="0" u="none" strike="noStrike" kern="1200" cap="none" spc="0" normalizeH="0" baseline="0" noProof="0">
                <a:ln>
                  <a:noFill/>
                </a:ln>
                <a:solidFill>
                  <a:srgbClr val="CC0000"/>
                </a:solidFill>
                <a:effectLst/>
                <a:uLnTx/>
                <a:uFillTx/>
                <a:latin typeface="Aptos" panose="020B0004020202020204" pitchFamily="34" charset="0"/>
                <a:ea typeface="+mn-ea"/>
                <a:cs typeface="+mn-cs"/>
              </a:rPr>
              <a:t>Een verbinding die leven geeft!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0" i="0" u="none" strike="noStrike" kern="1200" cap="none" spc="0" normalizeH="0" baseline="0" noProof="0">
                <a:ln>
                  <a:noFill/>
                </a:ln>
                <a:solidFill>
                  <a:srgbClr val="000000"/>
                </a:solidFill>
                <a:effectLst/>
                <a:uLnTx/>
                <a:uFillTx/>
                <a:latin typeface="Aptos" panose="020B0004020202020204" pitchFamily="34" charset="0"/>
                <a:ea typeface="+mn-ea"/>
                <a:cs typeface="+mn-cs"/>
              </a:rPr>
              <a:t>Welk beeld uit de Bijbel hoort bij welk Bijbelgedeelte?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0" i="0" u="none" strike="noStrike" kern="1200" cap="none" spc="0" normalizeH="0" baseline="0" noProof="0">
                <a:ln>
                  <a:noFill/>
                </a:ln>
                <a:solidFill>
                  <a:srgbClr val="000000"/>
                </a:solidFill>
                <a:effectLst/>
                <a:uLnTx/>
                <a:uFillTx/>
                <a:latin typeface="Aptos" panose="020B0004020202020204" pitchFamily="34" charset="0"/>
                <a:ea typeface="+mn-ea"/>
                <a:cs typeface="+mn-cs"/>
              </a:rPr>
              <a:t>Verbind de cijfers met de juiste letters! </a:t>
            </a:r>
            <a:endParaRPr kumimoji="0" lang="nl-NL" sz="2800" b="0" i="0" u="none" strike="noStrike" kern="1200" cap="none" spc="0" normalizeH="0" baseline="0" noProof="0">
              <a:ln>
                <a:noFill/>
              </a:ln>
              <a:solidFill>
                <a:prstClr val="black"/>
              </a:solidFill>
              <a:effectLst/>
              <a:uLnTx/>
              <a:uFillTx/>
              <a:latin typeface="Aptos" panose="02110004020202020204"/>
              <a:ea typeface="+mn-ea"/>
              <a:cs typeface="+mn-cs"/>
            </a:endParaRPr>
          </a:p>
        </p:txBody>
      </p:sp>
      <p:pic>
        <p:nvPicPr>
          <p:cNvPr id="2052" name="Picture 4" descr="Dag op pad met de schaapherder - Strijdom Landschapsbeheer">
            <a:extLst>
              <a:ext uri="{FF2B5EF4-FFF2-40B4-BE49-F238E27FC236}">
                <a16:creationId xmlns:a16="http://schemas.microsoft.com/office/drawing/2014/main" id="{F1D82F01-03C0-65A5-1345-EEA9F14206FC}"/>
              </a:ext>
            </a:extLst>
          </p:cNvPr>
          <p:cNvPicPr>
            <a:picLocks noChangeAspect="1" noChangeArrowheads="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049933" y="4992764"/>
            <a:ext cx="2313516" cy="1542344"/>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pic>
        <p:nvPicPr>
          <p:cNvPr id="12" name="Afbeelding 11">
            <a:extLst>
              <a:ext uri="{FF2B5EF4-FFF2-40B4-BE49-F238E27FC236}">
                <a16:creationId xmlns:a16="http://schemas.microsoft.com/office/drawing/2014/main" id="{F14167F2-240E-5ECF-9102-7F795A700D64}"/>
              </a:ext>
            </a:extLst>
          </p:cNvPr>
          <p:cNvPicPr>
            <a:picLocks noChangeAspect="1"/>
          </p:cNvPicPr>
          <p:nvPr/>
        </p:nvPicPr>
        <p:blipFill>
          <a:blip r:embed="rId4">
            <a:duotone>
              <a:schemeClr val="bg2">
                <a:shade val="45000"/>
                <a:satMod val="135000"/>
              </a:schemeClr>
              <a:prstClr val="white"/>
            </a:duotone>
          </a:blip>
          <a:stretch>
            <a:fillRect/>
          </a:stretch>
        </p:blipFill>
        <p:spPr>
          <a:xfrm>
            <a:off x="2049934" y="3428999"/>
            <a:ext cx="2313516" cy="1563766"/>
          </a:xfrm>
          <a:prstGeom prst="rect">
            <a:avLst/>
          </a:prstGeom>
          <a:ln w="38100">
            <a:solidFill>
              <a:schemeClr val="bg1"/>
            </a:solidFill>
          </a:ln>
        </p:spPr>
      </p:pic>
      <p:pic>
        <p:nvPicPr>
          <p:cNvPr id="14" name="Afbeelding 13">
            <a:extLst>
              <a:ext uri="{FF2B5EF4-FFF2-40B4-BE49-F238E27FC236}">
                <a16:creationId xmlns:a16="http://schemas.microsoft.com/office/drawing/2014/main" id="{AA22C962-2A8F-AD7F-3049-B8B34BD8691B}"/>
              </a:ext>
            </a:extLst>
          </p:cNvPr>
          <p:cNvPicPr>
            <a:picLocks noChangeAspect="1"/>
          </p:cNvPicPr>
          <p:nvPr/>
        </p:nvPicPr>
        <p:blipFill>
          <a:blip r:embed="rId5">
            <a:duotone>
              <a:schemeClr val="bg2">
                <a:shade val="45000"/>
                <a:satMod val="135000"/>
              </a:schemeClr>
              <a:prstClr val="white"/>
            </a:duotone>
          </a:blip>
          <a:stretch>
            <a:fillRect/>
          </a:stretch>
        </p:blipFill>
        <p:spPr>
          <a:xfrm>
            <a:off x="2049934" y="1908469"/>
            <a:ext cx="2313516" cy="1520531"/>
          </a:xfrm>
          <a:prstGeom prst="rect">
            <a:avLst/>
          </a:prstGeom>
          <a:ln w="38100">
            <a:solidFill>
              <a:schemeClr val="bg1"/>
            </a:solidFill>
          </a:ln>
        </p:spPr>
      </p:pic>
      <p:sp>
        <p:nvSpPr>
          <p:cNvPr id="20" name="Tekstvak 19">
            <a:extLst>
              <a:ext uri="{FF2B5EF4-FFF2-40B4-BE49-F238E27FC236}">
                <a16:creationId xmlns:a16="http://schemas.microsoft.com/office/drawing/2014/main" id="{B962EA10-D9D4-DAD5-09B6-8CB2CBA8D166}"/>
              </a:ext>
            </a:extLst>
          </p:cNvPr>
          <p:cNvSpPr txBox="1"/>
          <p:nvPr/>
        </p:nvSpPr>
        <p:spPr>
          <a:xfrm>
            <a:off x="4482003" y="2346099"/>
            <a:ext cx="1478530" cy="110799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1" i="0" u="none" strike="noStrike" kern="1200" cap="none" spc="0" normalizeH="0" baseline="0" noProof="0">
                <a:ln>
                  <a:noFill/>
                </a:ln>
                <a:solidFill>
                  <a:prstClr val="black"/>
                </a:solidFill>
                <a:effectLst/>
                <a:uLnTx/>
                <a:uFillTx/>
                <a:latin typeface="Museo Sans 100"/>
                <a:ea typeface="+mn-ea"/>
                <a:cs typeface="+mn-cs"/>
              </a:rPr>
              <a:t>1 = </a:t>
            </a:r>
            <a:r>
              <a:rPr kumimoji="0" lang="nl-NL" sz="6600" b="1" i="0" u="none" strike="noStrike" kern="1200" cap="none" spc="0" normalizeH="0" baseline="0" noProof="0">
                <a:ln>
                  <a:noFill/>
                </a:ln>
                <a:solidFill>
                  <a:srgbClr val="C00000"/>
                </a:solidFill>
                <a:effectLst/>
                <a:uLnTx/>
                <a:uFillTx/>
                <a:latin typeface="Museo Sans 100"/>
                <a:ea typeface="+mn-ea"/>
                <a:cs typeface="+mn-cs"/>
              </a:rPr>
              <a:t>B</a:t>
            </a:r>
            <a:r>
              <a:rPr kumimoji="0" lang="nl-NL" sz="2800" b="1" i="0" u="none" strike="noStrike" kern="1200" cap="none" spc="0" normalizeH="0" baseline="0" noProof="0">
                <a:ln>
                  <a:noFill/>
                </a:ln>
                <a:solidFill>
                  <a:prstClr val="black"/>
                </a:solidFill>
                <a:effectLst/>
                <a:uLnTx/>
                <a:uFillTx/>
                <a:latin typeface="Museo Sans 100"/>
                <a:ea typeface="+mn-ea"/>
                <a:cs typeface="+mn-cs"/>
              </a:rPr>
              <a:t> </a:t>
            </a:r>
          </a:p>
        </p:txBody>
      </p:sp>
      <p:sp>
        <p:nvSpPr>
          <p:cNvPr id="21" name="Tekstvak 20">
            <a:extLst>
              <a:ext uri="{FF2B5EF4-FFF2-40B4-BE49-F238E27FC236}">
                <a16:creationId xmlns:a16="http://schemas.microsoft.com/office/drawing/2014/main" id="{A166134B-4A23-8D22-3B6D-B18889E9B984}"/>
              </a:ext>
            </a:extLst>
          </p:cNvPr>
          <p:cNvSpPr txBox="1"/>
          <p:nvPr/>
        </p:nvSpPr>
        <p:spPr>
          <a:xfrm>
            <a:off x="4482002" y="3949272"/>
            <a:ext cx="1613998" cy="10156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1" i="0" u="none" strike="noStrike" kern="1200" cap="none" spc="0" normalizeH="0" baseline="0" noProof="0">
                <a:ln>
                  <a:noFill/>
                </a:ln>
                <a:solidFill>
                  <a:prstClr val="black"/>
                </a:solidFill>
                <a:effectLst/>
                <a:uLnTx/>
                <a:uFillTx/>
                <a:latin typeface="Museo Sans 100"/>
                <a:ea typeface="+mn-ea"/>
                <a:cs typeface="+mn-cs"/>
              </a:rPr>
              <a:t>2 = </a:t>
            </a:r>
            <a:r>
              <a:rPr kumimoji="0" lang="nl-NL" sz="6000" b="1" i="0" u="none" strike="noStrike" kern="1200" cap="none" spc="0" normalizeH="0" baseline="0" noProof="0">
                <a:ln>
                  <a:noFill/>
                </a:ln>
                <a:solidFill>
                  <a:srgbClr val="C00000"/>
                </a:solidFill>
                <a:effectLst/>
                <a:uLnTx/>
                <a:uFillTx/>
                <a:latin typeface="Museo Sans 100"/>
                <a:ea typeface="+mn-ea"/>
                <a:cs typeface="+mn-cs"/>
              </a:rPr>
              <a:t>D</a:t>
            </a:r>
          </a:p>
        </p:txBody>
      </p:sp>
      <p:sp>
        <p:nvSpPr>
          <p:cNvPr id="22" name="Tekstvak 21">
            <a:extLst>
              <a:ext uri="{FF2B5EF4-FFF2-40B4-BE49-F238E27FC236}">
                <a16:creationId xmlns:a16="http://schemas.microsoft.com/office/drawing/2014/main" id="{1D1A6ACE-61A2-8F83-A5CC-070EB1898BDF}"/>
              </a:ext>
            </a:extLst>
          </p:cNvPr>
          <p:cNvSpPr txBox="1"/>
          <p:nvPr/>
        </p:nvSpPr>
        <p:spPr>
          <a:xfrm>
            <a:off x="4482001" y="5551816"/>
            <a:ext cx="1613999" cy="10156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1" i="0" u="none" strike="noStrike" kern="1200" cap="none" spc="0" normalizeH="0" baseline="0" noProof="0">
                <a:ln>
                  <a:noFill/>
                </a:ln>
                <a:solidFill>
                  <a:prstClr val="black"/>
                </a:solidFill>
                <a:effectLst/>
                <a:uLnTx/>
                <a:uFillTx/>
                <a:latin typeface="Museo Sans 100"/>
                <a:ea typeface="+mn-ea"/>
                <a:cs typeface="+mn-cs"/>
              </a:rPr>
              <a:t>3 = </a:t>
            </a:r>
            <a:r>
              <a:rPr kumimoji="0" lang="nl-NL" sz="6000" b="1" i="0" u="none" strike="noStrike" kern="1200" cap="none" spc="0" normalizeH="0" baseline="0" noProof="0">
                <a:ln>
                  <a:noFill/>
                </a:ln>
                <a:solidFill>
                  <a:srgbClr val="C00000"/>
                </a:solidFill>
                <a:effectLst/>
                <a:uLnTx/>
                <a:uFillTx/>
                <a:latin typeface="Museo Sans 100"/>
                <a:ea typeface="+mn-ea"/>
                <a:cs typeface="+mn-cs"/>
              </a:rPr>
              <a:t>C</a:t>
            </a:r>
          </a:p>
        </p:txBody>
      </p:sp>
      <p:sp>
        <p:nvSpPr>
          <p:cNvPr id="24" name="Tekstvak 23">
            <a:extLst>
              <a:ext uri="{FF2B5EF4-FFF2-40B4-BE49-F238E27FC236}">
                <a16:creationId xmlns:a16="http://schemas.microsoft.com/office/drawing/2014/main" id="{BEEE016A-1076-7EEB-7426-CE5ED8E96FCB}"/>
              </a:ext>
            </a:extLst>
          </p:cNvPr>
          <p:cNvSpPr txBox="1"/>
          <p:nvPr/>
        </p:nvSpPr>
        <p:spPr>
          <a:xfrm>
            <a:off x="7017255" y="1992155"/>
            <a:ext cx="4736089" cy="181588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1" i="0" u="none" strike="noStrike" kern="1200" cap="none" spc="0" normalizeH="0" baseline="0" noProof="0">
                <a:ln>
                  <a:noFill/>
                </a:ln>
                <a:solidFill>
                  <a:prstClr val="black"/>
                </a:solidFill>
                <a:effectLst/>
                <a:uLnTx/>
                <a:uFillTx/>
                <a:latin typeface="Museo Sans 100"/>
                <a:ea typeface="+mn-ea"/>
                <a:cs typeface="+mn-cs"/>
              </a:rPr>
              <a:t>A</a:t>
            </a:r>
            <a:r>
              <a:rPr kumimoji="0" lang="nl-NL" sz="1800" b="1" i="0" u="none" strike="noStrike" kern="1200" cap="none" spc="0" normalizeH="0" baseline="0" noProof="0">
                <a:ln>
                  <a:noFill/>
                </a:ln>
                <a:solidFill>
                  <a:prstClr val="black"/>
                </a:solidFill>
                <a:effectLst/>
                <a:uLnTx/>
                <a:uFillTx/>
                <a:latin typeface="Museo Sans 100"/>
                <a:ea typeface="+mn-ea"/>
                <a:cs typeface="+mn-cs"/>
              </a:rPr>
              <a:t>	</a:t>
            </a:r>
            <a:r>
              <a:rPr kumimoji="0" lang="nl-NL" sz="2400" b="0" i="0" u="none" strike="sngStrike" kern="1200" cap="none" spc="0" normalizeH="0" baseline="0" noProof="0">
                <a:ln>
                  <a:noFill/>
                </a:ln>
                <a:solidFill>
                  <a:prstClr val="black"/>
                </a:solidFill>
                <a:effectLst/>
                <a:uLnTx/>
                <a:uFillTx/>
                <a:latin typeface="Museo Sans 100"/>
                <a:ea typeface="+mn-ea"/>
                <a:cs typeface="+mn-cs"/>
              </a:rPr>
              <a:t>1 Korintiërs 12 vers 27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1" i="0" u="none" strike="noStrike" kern="1200" cap="none" spc="0" normalizeH="0" baseline="0" noProof="0">
                <a:ln>
                  <a:noFill/>
                </a:ln>
                <a:solidFill>
                  <a:prstClr val="black"/>
                </a:solidFill>
                <a:effectLst/>
                <a:uLnTx/>
                <a:uFillTx/>
                <a:latin typeface="Museo Sans 100"/>
                <a:ea typeface="+mn-ea"/>
                <a:cs typeface="+mn-cs"/>
              </a:rPr>
              <a:t>B</a:t>
            </a:r>
            <a:r>
              <a:rPr kumimoji="0" lang="nl-NL" sz="1800" b="1" i="0" u="none" strike="noStrike" kern="1200" cap="none" spc="0" normalizeH="0" baseline="0" noProof="0">
                <a:ln>
                  <a:noFill/>
                </a:ln>
                <a:solidFill>
                  <a:prstClr val="black"/>
                </a:solidFill>
                <a:effectLst/>
                <a:uLnTx/>
                <a:uFillTx/>
                <a:latin typeface="Museo Sans 100"/>
                <a:ea typeface="+mn-ea"/>
                <a:cs typeface="+mn-cs"/>
              </a:rPr>
              <a:t> 	</a:t>
            </a:r>
            <a:r>
              <a:rPr kumimoji="0" lang="nl-NL" sz="2400" b="0" i="0" u="none" strike="noStrike" kern="1200" cap="none" spc="0" normalizeH="0" baseline="0" noProof="0">
                <a:ln>
                  <a:noFill/>
                </a:ln>
                <a:solidFill>
                  <a:prstClr val="black"/>
                </a:solidFill>
                <a:effectLst/>
                <a:uLnTx/>
                <a:uFillTx/>
                <a:latin typeface="Museo Sans 100"/>
                <a:ea typeface="+mn-ea"/>
                <a:cs typeface="+mn-cs"/>
              </a:rPr>
              <a:t>Johannes 15 vers 5</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1" i="0" u="none" strike="noStrike" kern="1200" cap="none" spc="0" normalizeH="0" baseline="0" noProof="0">
                <a:ln>
                  <a:noFill/>
                </a:ln>
                <a:solidFill>
                  <a:prstClr val="black"/>
                </a:solidFill>
                <a:effectLst/>
                <a:uLnTx/>
                <a:uFillTx/>
                <a:latin typeface="Museo Sans 100"/>
                <a:ea typeface="+mn-ea"/>
                <a:cs typeface="+mn-cs"/>
              </a:rPr>
              <a:t>C</a:t>
            </a:r>
            <a:r>
              <a:rPr kumimoji="0" lang="nl-NL" sz="1800" b="1" i="0" u="none" strike="noStrike" kern="1200" cap="none" spc="0" normalizeH="0" baseline="0" noProof="0">
                <a:ln>
                  <a:noFill/>
                </a:ln>
                <a:solidFill>
                  <a:prstClr val="black"/>
                </a:solidFill>
                <a:effectLst/>
                <a:uLnTx/>
                <a:uFillTx/>
                <a:latin typeface="Museo Sans 100"/>
                <a:ea typeface="+mn-ea"/>
                <a:cs typeface="+mn-cs"/>
              </a:rPr>
              <a:t>      	</a:t>
            </a:r>
            <a:r>
              <a:rPr kumimoji="0" lang="nl-NL" sz="2400" b="0" i="0" u="none" strike="noStrike" kern="1200" cap="none" spc="0" normalizeH="0" baseline="0" noProof="0">
                <a:ln>
                  <a:noFill/>
                </a:ln>
                <a:solidFill>
                  <a:prstClr val="black"/>
                </a:solidFill>
                <a:effectLst/>
                <a:uLnTx/>
                <a:uFillTx/>
                <a:latin typeface="Museo Sans 100"/>
                <a:ea typeface="+mn-ea"/>
                <a:cs typeface="+mn-cs"/>
              </a:rPr>
              <a:t>Johannes 10 vers 10-11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1" i="0" u="none" strike="noStrike" kern="1200" cap="none" spc="0" normalizeH="0" baseline="0" noProof="0">
                <a:ln>
                  <a:noFill/>
                </a:ln>
                <a:solidFill>
                  <a:prstClr val="black"/>
                </a:solidFill>
                <a:effectLst/>
                <a:uLnTx/>
                <a:uFillTx/>
                <a:latin typeface="Museo Sans 100"/>
                <a:ea typeface="+mn-ea"/>
                <a:cs typeface="+mn-cs"/>
              </a:rPr>
              <a:t>D</a:t>
            </a:r>
            <a:r>
              <a:rPr kumimoji="0" lang="nl-NL" sz="1800" b="1" i="0" u="none" strike="noStrike" kern="1200" cap="none" spc="0" normalizeH="0" baseline="0" noProof="0">
                <a:ln>
                  <a:noFill/>
                </a:ln>
                <a:solidFill>
                  <a:prstClr val="black"/>
                </a:solidFill>
                <a:effectLst/>
                <a:uLnTx/>
                <a:uFillTx/>
                <a:latin typeface="Museo Sans 100"/>
                <a:ea typeface="+mn-ea"/>
                <a:cs typeface="+mn-cs"/>
              </a:rPr>
              <a:t>	</a:t>
            </a:r>
            <a:r>
              <a:rPr kumimoji="0" lang="nl-NL" sz="2400" b="0" i="0" u="none" strike="noStrike" kern="1200" cap="none" spc="0" normalizeH="0" baseline="0" noProof="0">
                <a:ln>
                  <a:noFill/>
                </a:ln>
                <a:solidFill>
                  <a:prstClr val="black"/>
                </a:solidFill>
                <a:effectLst/>
                <a:uLnTx/>
                <a:uFillTx/>
                <a:latin typeface="Museo Sans 100"/>
                <a:ea typeface="+mn-ea"/>
                <a:cs typeface="+mn-cs"/>
              </a:rPr>
              <a:t>Efeziërs 1 vers 22-23</a:t>
            </a:r>
            <a:endParaRPr kumimoji="0" lang="nl-NL" sz="2400" b="1" i="0" u="none" strike="noStrike" kern="1200" cap="none" spc="0" normalizeH="0" baseline="0" noProof="0">
              <a:ln>
                <a:noFill/>
              </a:ln>
              <a:solidFill>
                <a:prstClr val="black"/>
              </a:solidFill>
              <a:effectLst/>
              <a:uLnTx/>
              <a:uFillTx/>
              <a:latin typeface="Museo Sans 100"/>
              <a:ea typeface="+mn-ea"/>
              <a:cs typeface="+mn-cs"/>
            </a:endParaRPr>
          </a:p>
        </p:txBody>
      </p:sp>
      <p:sp>
        <p:nvSpPr>
          <p:cNvPr id="3" name="Tekstvak 2">
            <a:extLst>
              <a:ext uri="{FF2B5EF4-FFF2-40B4-BE49-F238E27FC236}">
                <a16:creationId xmlns:a16="http://schemas.microsoft.com/office/drawing/2014/main" id="{82ABD4F0-F0C5-0EE8-BE1C-C59DB649B4B6}"/>
              </a:ext>
            </a:extLst>
          </p:cNvPr>
          <p:cNvSpPr txBox="1"/>
          <p:nvPr/>
        </p:nvSpPr>
        <p:spPr>
          <a:xfrm>
            <a:off x="576232" y="2301477"/>
            <a:ext cx="1219202" cy="64633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a:ln>
                  <a:noFill/>
                </a:ln>
                <a:solidFill>
                  <a:prstClr val="black"/>
                </a:solidFill>
                <a:effectLst/>
                <a:uLnTx/>
                <a:uFillTx/>
                <a:latin typeface="Aptos" panose="02110004020202020204"/>
                <a:ea typeface="+mn-ea"/>
                <a:cs typeface="+mn-cs"/>
              </a:rPr>
              <a:t>Wijnstok &amp; ranken</a:t>
            </a:r>
          </a:p>
        </p:txBody>
      </p:sp>
      <p:sp>
        <p:nvSpPr>
          <p:cNvPr id="4" name="Tekstvak 3">
            <a:extLst>
              <a:ext uri="{FF2B5EF4-FFF2-40B4-BE49-F238E27FC236}">
                <a16:creationId xmlns:a16="http://schemas.microsoft.com/office/drawing/2014/main" id="{DB5A0846-BA07-61DD-F8B0-7F47482E9887}"/>
              </a:ext>
            </a:extLst>
          </p:cNvPr>
          <p:cNvSpPr txBox="1"/>
          <p:nvPr/>
        </p:nvSpPr>
        <p:spPr>
          <a:xfrm>
            <a:off x="576232" y="3887716"/>
            <a:ext cx="1219202" cy="64633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a:ln>
                  <a:noFill/>
                </a:ln>
                <a:solidFill>
                  <a:prstClr val="black"/>
                </a:solidFill>
                <a:effectLst/>
                <a:uLnTx/>
                <a:uFillTx/>
                <a:latin typeface="Aptos" panose="02110004020202020204"/>
                <a:ea typeface="+mn-ea"/>
                <a:cs typeface="+mn-cs"/>
              </a:rPr>
              <a:t>Hoofd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a:ln>
                  <a:noFill/>
                </a:ln>
                <a:solidFill>
                  <a:prstClr val="black"/>
                </a:solidFill>
                <a:effectLst/>
                <a:uLnTx/>
                <a:uFillTx/>
                <a:latin typeface="Aptos" panose="02110004020202020204"/>
                <a:ea typeface="+mn-ea"/>
                <a:cs typeface="+mn-cs"/>
              </a:rPr>
              <a:t>&amp; lichaam</a:t>
            </a:r>
          </a:p>
        </p:txBody>
      </p:sp>
      <p:sp>
        <p:nvSpPr>
          <p:cNvPr id="5" name="Tekstvak 4">
            <a:extLst>
              <a:ext uri="{FF2B5EF4-FFF2-40B4-BE49-F238E27FC236}">
                <a16:creationId xmlns:a16="http://schemas.microsoft.com/office/drawing/2014/main" id="{EC693352-10C9-27DB-F595-002B230AF404}"/>
              </a:ext>
            </a:extLst>
          </p:cNvPr>
          <p:cNvSpPr txBox="1"/>
          <p:nvPr/>
        </p:nvSpPr>
        <p:spPr>
          <a:xfrm>
            <a:off x="321731" y="5440770"/>
            <a:ext cx="1473703" cy="64633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a:ln>
                  <a:noFill/>
                </a:ln>
                <a:solidFill>
                  <a:prstClr val="black"/>
                </a:solidFill>
                <a:effectLst/>
                <a:uLnTx/>
                <a:uFillTx/>
                <a:latin typeface="Aptos" panose="02110004020202020204"/>
                <a:ea typeface="+mn-ea"/>
                <a:cs typeface="+mn-cs"/>
              </a:rPr>
              <a:t>Herder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a:ln>
                  <a:noFill/>
                </a:ln>
                <a:solidFill>
                  <a:prstClr val="black"/>
                </a:solidFill>
                <a:effectLst/>
                <a:uLnTx/>
                <a:uFillTx/>
                <a:latin typeface="Aptos" panose="02110004020202020204"/>
                <a:ea typeface="+mn-ea"/>
                <a:cs typeface="+mn-cs"/>
              </a:rPr>
              <a:t>&amp; schapen</a:t>
            </a:r>
          </a:p>
        </p:txBody>
      </p:sp>
      <p:sp>
        <p:nvSpPr>
          <p:cNvPr id="6" name="Tekstvak 5">
            <a:extLst>
              <a:ext uri="{FF2B5EF4-FFF2-40B4-BE49-F238E27FC236}">
                <a16:creationId xmlns:a16="http://schemas.microsoft.com/office/drawing/2014/main" id="{E0747997-B95F-0412-0EFC-6414A6FDB717}"/>
              </a:ext>
            </a:extLst>
          </p:cNvPr>
          <p:cNvSpPr txBox="1"/>
          <p:nvPr/>
        </p:nvSpPr>
        <p:spPr>
          <a:xfrm>
            <a:off x="4314825" y="228600"/>
            <a:ext cx="7673975"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2800" i="0" u="none" strike="noStrike" kern="1200" cap="none" spc="0" normalizeH="0" baseline="0" noProof="0">
                <a:ln>
                  <a:noFill/>
                </a:ln>
                <a:solidFill>
                  <a:srgbClr val="FF9900"/>
                </a:solidFill>
                <a:effectLst/>
                <a:uLnTx/>
                <a:uFillTx/>
                <a:latin typeface="Aptos Black" panose="020F0502020204030204" pitchFamily="34" charset="0"/>
                <a:ea typeface="+mn-ea"/>
                <a:cs typeface="+mn-cs"/>
              </a:rPr>
              <a:t>Antwoord vraag 3</a:t>
            </a:r>
          </a:p>
        </p:txBody>
      </p:sp>
    </p:spTree>
    <p:extLst>
      <p:ext uri="{BB962C8B-B14F-4D97-AF65-F5344CB8AC3E}">
        <p14:creationId xmlns:p14="http://schemas.microsoft.com/office/powerpoint/2010/main" val="26167443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sX0" fmla="*/ 0 w 3474720"/>
              <a:gd name="csY0" fmla="*/ 0 h 18288"/>
              <a:gd name="csX1" fmla="*/ 694944 w 3474720"/>
              <a:gd name="csY1" fmla="*/ 0 h 18288"/>
              <a:gd name="csX2" fmla="*/ 1355141 w 3474720"/>
              <a:gd name="csY2" fmla="*/ 0 h 18288"/>
              <a:gd name="csX3" fmla="*/ 2015338 w 3474720"/>
              <a:gd name="csY3" fmla="*/ 0 h 18288"/>
              <a:gd name="csX4" fmla="*/ 2779776 w 3474720"/>
              <a:gd name="csY4" fmla="*/ 0 h 18288"/>
              <a:gd name="csX5" fmla="*/ 3474720 w 3474720"/>
              <a:gd name="csY5" fmla="*/ 0 h 18288"/>
              <a:gd name="csX6" fmla="*/ 3474720 w 3474720"/>
              <a:gd name="csY6" fmla="*/ 18288 h 18288"/>
              <a:gd name="csX7" fmla="*/ 2779776 w 3474720"/>
              <a:gd name="csY7" fmla="*/ 18288 h 18288"/>
              <a:gd name="csX8" fmla="*/ 2189074 w 3474720"/>
              <a:gd name="csY8" fmla="*/ 18288 h 18288"/>
              <a:gd name="csX9" fmla="*/ 1528877 w 3474720"/>
              <a:gd name="csY9" fmla="*/ 18288 h 18288"/>
              <a:gd name="csX10" fmla="*/ 868680 w 3474720"/>
              <a:gd name="csY10" fmla="*/ 18288 h 18288"/>
              <a:gd name="csX11" fmla="*/ 0 w 3474720"/>
              <a:gd name="csY11" fmla="*/ 18288 h 18288"/>
              <a:gd name="csX12" fmla="*/ 0 w 3474720"/>
              <a:gd name="csY12"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Afbeelding 7">
            <a:extLst>
              <a:ext uri="{FF2B5EF4-FFF2-40B4-BE49-F238E27FC236}">
                <a16:creationId xmlns:a16="http://schemas.microsoft.com/office/drawing/2014/main" id="{94A950D0-41BB-126D-36B7-610349B9A811}"/>
              </a:ext>
            </a:extLst>
          </p:cNvPr>
          <p:cNvPicPr>
            <a:picLocks noChangeAspect="1"/>
          </p:cNvPicPr>
          <p:nvPr/>
        </p:nvPicPr>
        <p:blipFill>
          <a:blip r:embed="rId3"/>
          <a:srcRect l="24830" t="-1" r="19228" b="-1"/>
          <a:stretch>
            <a:fillRect/>
          </a:stretch>
        </p:blipFill>
        <p:spPr>
          <a:xfrm>
            <a:off x="6444516" y="10"/>
            <a:ext cx="5747484"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6" name="Tekstvak 5">
            <a:extLst>
              <a:ext uri="{FF2B5EF4-FFF2-40B4-BE49-F238E27FC236}">
                <a16:creationId xmlns:a16="http://schemas.microsoft.com/office/drawing/2014/main" id="{A07F6820-8A11-2FF5-AC4F-779409D5622A}"/>
              </a:ext>
            </a:extLst>
          </p:cNvPr>
          <p:cNvSpPr txBox="1"/>
          <p:nvPr/>
        </p:nvSpPr>
        <p:spPr>
          <a:xfrm>
            <a:off x="260168" y="2861690"/>
            <a:ext cx="6359434" cy="3320668"/>
          </a:xfrm>
          <a:prstGeom prst="rect">
            <a:avLst/>
          </a:prstGeom>
        </p:spPr>
        <p:txBody>
          <a:bodyPr vert="horz" lIns="91440" tIns="45720" rIns="91440" bIns="45720" rtlCol="0">
            <a:noAutofit/>
          </a:bodyPr>
          <a:lstStyle/>
          <a:p>
            <a:pPr fontAlgn="base">
              <a:lnSpc>
                <a:spcPct val="150000"/>
              </a:lnSpc>
              <a:spcAft>
                <a:spcPts val="600"/>
              </a:spcAft>
            </a:pPr>
            <a:r>
              <a:rPr lang="en-US" sz="2800"/>
              <a:t>A</a:t>
            </a:r>
            <a:r>
              <a:rPr lang="en-US" sz="2800" b="0" i="0">
                <a:effectLst/>
              </a:rPr>
              <a:t>. Jezus kneed, </a:t>
            </a:r>
            <a:r>
              <a:rPr lang="en-US" sz="2800" b="0" i="0" err="1">
                <a:effectLst/>
              </a:rPr>
              <a:t>bakt</a:t>
            </a:r>
            <a:r>
              <a:rPr lang="en-US" sz="2800" b="0" i="0">
                <a:effectLst/>
              </a:rPr>
              <a:t>, </a:t>
            </a:r>
            <a:r>
              <a:rPr lang="en-US" sz="2800" b="0" i="0" err="1">
                <a:effectLst/>
              </a:rPr>
              <a:t>breekt</a:t>
            </a:r>
            <a:r>
              <a:rPr lang="en-US" sz="2800" b="0" i="0">
                <a:effectLst/>
              </a:rPr>
              <a:t> </a:t>
            </a:r>
            <a:r>
              <a:rPr lang="en-US" sz="2800" b="0" i="0" err="1">
                <a:effectLst/>
              </a:rPr>
              <a:t>en</a:t>
            </a:r>
            <a:r>
              <a:rPr lang="en-US" sz="2800" b="0" i="0">
                <a:effectLst/>
              </a:rPr>
              <a:t> </a:t>
            </a:r>
            <a:r>
              <a:rPr lang="en-US" sz="2800" b="0" i="0" err="1">
                <a:effectLst/>
              </a:rPr>
              <a:t>eet</a:t>
            </a:r>
            <a:r>
              <a:rPr lang="en-US" sz="2800" b="0" i="0">
                <a:effectLst/>
              </a:rPr>
              <a:t>    </a:t>
            </a:r>
          </a:p>
          <a:p>
            <a:pPr fontAlgn="base">
              <a:lnSpc>
                <a:spcPct val="150000"/>
              </a:lnSpc>
              <a:spcAft>
                <a:spcPts val="600"/>
              </a:spcAft>
            </a:pPr>
            <a:r>
              <a:rPr lang="en-US" sz="2800"/>
              <a:t>B</a:t>
            </a:r>
            <a:r>
              <a:rPr lang="en-US" sz="2800" b="0" i="0">
                <a:effectLst/>
              </a:rPr>
              <a:t>. </a:t>
            </a:r>
            <a:r>
              <a:rPr lang="en-US" sz="2800"/>
              <a:t>Jezus </a:t>
            </a:r>
            <a:r>
              <a:rPr lang="en-US" sz="2800" err="1"/>
              <a:t>neemt</a:t>
            </a:r>
            <a:r>
              <a:rPr lang="en-US" sz="2800"/>
              <a:t>, </a:t>
            </a:r>
            <a:r>
              <a:rPr lang="en-US" sz="2800" err="1"/>
              <a:t>zegent</a:t>
            </a:r>
            <a:r>
              <a:rPr lang="en-US" sz="2800"/>
              <a:t>, </a:t>
            </a:r>
            <a:r>
              <a:rPr lang="en-US" sz="2800" err="1"/>
              <a:t>breekt</a:t>
            </a:r>
            <a:r>
              <a:rPr lang="en-US" sz="2800"/>
              <a:t> </a:t>
            </a:r>
            <a:r>
              <a:rPr lang="en-US" sz="2800" err="1"/>
              <a:t>en</a:t>
            </a:r>
            <a:r>
              <a:rPr lang="en-US" sz="2800"/>
              <a:t> </a:t>
            </a:r>
            <a:r>
              <a:rPr lang="en-US" sz="2800" err="1"/>
              <a:t>deelt</a:t>
            </a:r>
            <a:r>
              <a:rPr lang="en-US" sz="2800"/>
              <a:t> C. </a:t>
            </a:r>
            <a:r>
              <a:rPr lang="en-US" sz="2800" b="0" i="0">
                <a:effectLst/>
              </a:rPr>
              <a:t>Jezus </a:t>
            </a:r>
            <a:r>
              <a:rPr lang="en-US" sz="2800" b="0" i="0" err="1">
                <a:effectLst/>
              </a:rPr>
              <a:t>neemt</a:t>
            </a:r>
            <a:r>
              <a:rPr lang="en-US" sz="2800" b="0" i="0">
                <a:effectLst/>
              </a:rPr>
              <a:t>, </a:t>
            </a:r>
            <a:r>
              <a:rPr lang="en-US" sz="2800" b="0" i="0" err="1">
                <a:effectLst/>
              </a:rPr>
              <a:t>snijdt</a:t>
            </a:r>
            <a:r>
              <a:rPr lang="en-US" sz="2800" b="0" i="0">
                <a:effectLst/>
              </a:rPr>
              <a:t>, </a:t>
            </a:r>
            <a:r>
              <a:rPr lang="en-US" sz="2800" b="0" i="0" err="1">
                <a:effectLst/>
              </a:rPr>
              <a:t>proeft</a:t>
            </a:r>
            <a:r>
              <a:rPr lang="en-US" sz="2800" b="0" i="0">
                <a:effectLst/>
              </a:rPr>
              <a:t> </a:t>
            </a:r>
            <a:r>
              <a:rPr lang="en-US" sz="2800" b="0" i="0" err="1">
                <a:effectLst/>
              </a:rPr>
              <a:t>en</a:t>
            </a:r>
            <a:r>
              <a:rPr lang="en-US" sz="2800" b="0" i="0">
                <a:effectLst/>
              </a:rPr>
              <a:t> </a:t>
            </a:r>
            <a:r>
              <a:rPr lang="en-US" sz="2800" b="0" i="0" err="1">
                <a:effectLst/>
              </a:rPr>
              <a:t>deelt</a:t>
            </a:r>
            <a:r>
              <a:rPr lang="en-US" sz="2800" b="0" i="0">
                <a:effectLst/>
              </a:rPr>
              <a:t>  </a:t>
            </a:r>
          </a:p>
          <a:p>
            <a:pPr fontAlgn="base">
              <a:lnSpc>
                <a:spcPct val="150000"/>
              </a:lnSpc>
              <a:spcAft>
                <a:spcPts val="600"/>
              </a:spcAft>
            </a:pPr>
            <a:r>
              <a:rPr lang="en-US" sz="2800"/>
              <a:t>D</a:t>
            </a:r>
            <a:r>
              <a:rPr lang="en-US" sz="2800" b="0" i="0">
                <a:effectLst/>
              </a:rPr>
              <a:t>. Jezus </a:t>
            </a:r>
            <a:r>
              <a:rPr lang="en-US" sz="2800" b="0" i="0" err="1">
                <a:effectLst/>
              </a:rPr>
              <a:t>breekt</a:t>
            </a:r>
            <a:r>
              <a:rPr lang="en-US" sz="2800" b="0" i="0">
                <a:effectLst/>
              </a:rPr>
              <a:t>, </a:t>
            </a:r>
            <a:r>
              <a:rPr lang="en-US" sz="2800" b="0" i="0" err="1">
                <a:effectLst/>
              </a:rPr>
              <a:t>zegent</a:t>
            </a:r>
            <a:r>
              <a:rPr lang="en-US" sz="2800" b="0" i="0">
                <a:effectLst/>
              </a:rPr>
              <a:t>, </a:t>
            </a:r>
            <a:r>
              <a:rPr lang="en-US" sz="2800" b="0" i="0" err="1">
                <a:effectLst/>
              </a:rPr>
              <a:t>deelt</a:t>
            </a:r>
            <a:r>
              <a:rPr lang="en-US" sz="2800" b="0" i="0">
                <a:effectLst/>
              </a:rPr>
              <a:t> </a:t>
            </a:r>
            <a:r>
              <a:rPr lang="en-US" sz="2800" b="0" i="0" err="1">
                <a:effectLst/>
              </a:rPr>
              <a:t>en</a:t>
            </a:r>
            <a:r>
              <a:rPr lang="en-US" sz="2800" b="0" i="0">
                <a:effectLst/>
              </a:rPr>
              <a:t> </a:t>
            </a:r>
            <a:r>
              <a:rPr lang="en-US" sz="2800" b="0" i="0" err="1">
                <a:effectLst/>
              </a:rPr>
              <a:t>eet</a:t>
            </a:r>
            <a:r>
              <a:rPr lang="en-US" sz="2800" b="0" i="0">
                <a:effectLst/>
              </a:rPr>
              <a:t> </a:t>
            </a:r>
          </a:p>
        </p:txBody>
      </p:sp>
      <p:sp>
        <p:nvSpPr>
          <p:cNvPr id="10" name="Tekstvak 9">
            <a:extLst>
              <a:ext uri="{FF2B5EF4-FFF2-40B4-BE49-F238E27FC236}">
                <a16:creationId xmlns:a16="http://schemas.microsoft.com/office/drawing/2014/main" id="{E7122D20-9712-06F1-0B59-ED38DC8EE827}"/>
              </a:ext>
            </a:extLst>
          </p:cNvPr>
          <p:cNvSpPr txBox="1"/>
          <p:nvPr/>
        </p:nvSpPr>
        <p:spPr>
          <a:xfrm>
            <a:off x="260168" y="370167"/>
            <a:ext cx="6096000" cy="2000548"/>
          </a:xfrm>
          <a:prstGeom prst="rect">
            <a:avLst/>
          </a:prstGeom>
          <a:noFill/>
        </p:spPr>
        <p:txBody>
          <a:bodyPr wrap="square">
            <a:spAutoFit/>
          </a:bodyPr>
          <a:lstStyle/>
          <a:p>
            <a:r>
              <a:rPr lang="nl-NL" sz="4000" b="1">
                <a:solidFill>
                  <a:srgbClr val="C00000"/>
                </a:solidFill>
              </a:rPr>
              <a:t>Neem! Brood om te leven</a:t>
            </a:r>
          </a:p>
          <a:p>
            <a:endParaRPr lang="nl-NL" sz="2800"/>
          </a:p>
          <a:p>
            <a:r>
              <a:rPr lang="nl-NL" sz="2800"/>
              <a:t>Welke handelingen van Jezus </a:t>
            </a:r>
          </a:p>
          <a:p>
            <a:r>
              <a:rPr lang="nl-NL" sz="2800"/>
              <a:t>brengen het brood in beweging?  </a:t>
            </a:r>
          </a:p>
        </p:txBody>
      </p:sp>
      <p:sp>
        <p:nvSpPr>
          <p:cNvPr id="11" name="Tekstvak 10">
            <a:extLst>
              <a:ext uri="{FF2B5EF4-FFF2-40B4-BE49-F238E27FC236}">
                <a16:creationId xmlns:a16="http://schemas.microsoft.com/office/drawing/2014/main" id="{43500919-95D1-DD3E-DC26-6D592CBFA827}"/>
              </a:ext>
            </a:extLst>
          </p:cNvPr>
          <p:cNvSpPr txBox="1"/>
          <p:nvPr/>
        </p:nvSpPr>
        <p:spPr>
          <a:xfrm>
            <a:off x="11413066" y="228600"/>
            <a:ext cx="575734" cy="769441"/>
          </a:xfrm>
          <a:prstGeom prst="rect">
            <a:avLst/>
          </a:prstGeom>
          <a:noFill/>
        </p:spPr>
        <p:txBody>
          <a:bodyPr wrap="square" rtlCol="0">
            <a:spAutoFit/>
          </a:bodyPr>
          <a:lstStyle/>
          <a:p>
            <a:r>
              <a:rPr lang="nl-NL" sz="4400" b="1">
                <a:solidFill>
                  <a:schemeClr val="bg1"/>
                </a:solidFill>
                <a:latin typeface="Aptos Black" panose="020F0502020204030204" pitchFamily="34" charset="0"/>
              </a:rPr>
              <a:t>4</a:t>
            </a:r>
          </a:p>
        </p:txBody>
      </p:sp>
    </p:spTree>
    <p:extLst>
      <p:ext uri="{BB962C8B-B14F-4D97-AF65-F5344CB8AC3E}">
        <p14:creationId xmlns:p14="http://schemas.microsoft.com/office/powerpoint/2010/main" val="35768387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E0B5543-4051-7066-D66A-DE326968E23E}"/>
            </a:ext>
          </a:extLst>
        </p:cNvPr>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FDFC2D77-A5D9-FBA6-414E-55F35BBD2E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5" name="sketchy line">
            <a:extLst>
              <a:ext uri="{FF2B5EF4-FFF2-40B4-BE49-F238E27FC236}">
                <a16:creationId xmlns:a16="http://schemas.microsoft.com/office/drawing/2014/main" id="{AC25948B-4BB8-FC47-8343-755527FA0D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sX0" fmla="*/ 0 w 3474720"/>
              <a:gd name="csY0" fmla="*/ 0 h 18288"/>
              <a:gd name="csX1" fmla="*/ 694944 w 3474720"/>
              <a:gd name="csY1" fmla="*/ 0 h 18288"/>
              <a:gd name="csX2" fmla="*/ 1355141 w 3474720"/>
              <a:gd name="csY2" fmla="*/ 0 h 18288"/>
              <a:gd name="csX3" fmla="*/ 2015338 w 3474720"/>
              <a:gd name="csY3" fmla="*/ 0 h 18288"/>
              <a:gd name="csX4" fmla="*/ 2779776 w 3474720"/>
              <a:gd name="csY4" fmla="*/ 0 h 18288"/>
              <a:gd name="csX5" fmla="*/ 3474720 w 3474720"/>
              <a:gd name="csY5" fmla="*/ 0 h 18288"/>
              <a:gd name="csX6" fmla="*/ 3474720 w 3474720"/>
              <a:gd name="csY6" fmla="*/ 18288 h 18288"/>
              <a:gd name="csX7" fmla="*/ 2779776 w 3474720"/>
              <a:gd name="csY7" fmla="*/ 18288 h 18288"/>
              <a:gd name="csX8" fmla="*/ 2189074 w 3474720"/>
              <a:gd name="csY8" fmla="*/ 18288 h 18288"/>
              <a:gd name="csX9" fmla="*/ 1528877 w 3474720"/>
              <a:gd name="csY9" fmla="*/ 18288 h 18288"/>
              <a:gd name="csX10" fmla="*/ 868680 w 3474720"/>
              <a:gd name="csY10" fmla="*/ 18288 h 18288"/>
              <a:gd name="csX11" fmla="*/ 0 w 3474720"/>
              <a:gd name="csY11" fmla="*/ 18288 h 18288"/>
              <a:gd name="csX12" fmla="*/ 0 w 3474720"/>
              <a:gd name="csY12"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8" name="Afbeelding 7">
            <a:extLst>
              <a:ext uri="{FF2B5EF4-FFF2-40B4-BE49-F238E27FC236}">
                <a16:creationId xmlns:a16="http://schemas.microsoft.com/office/drawing/2014/main" id="{365E9796-07C8-D3B9-9E50-AD5E5F983C1C}"/>
              </a:ext>
            </a:extLst>
          </p:cNvPr>
          <p:cNvPicPr>
            <a:picLocks noChangeAspect="1"/>
          </p:cNvPicPr>
          <p:nvPr/>
        </p:nvPicPr>
        <p:blipFill>
          <a:blip r:embed="rId3">
            <a:duotone>
              <a:schemeClr val="bg2">
                <a:shade val="45000"/>
                <a:satMod val="135000"/>
              </a:schemeClr>
              <a:prstClr val="white"/>
            </a:duotone>
          </a:blip>
          <a:srcRect l="24830" t="-1" r="19228" b="-1"/>
          <a:stretch>
            <a:fillRect/>
          </a:stretch>
        </p:blipFill>
        <p:spPr>
          <a:xfrm>
            <a:off x="6444516" y="10"/>
            <a:ext cx="5747484"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6" name="Tekstvak 5">
            <a:extLst>
              <a:ext uri="{FF2B5EF4-FFF2-40B4-BE49-F238E27FC236}">
                <a16:creationId xmlns:a16="http://schemas.microsoft.com/office/drawing/2014/main" id="{65E6024F-575A-97DB-EE83-30CE79C260D5}"/>
              </a:ext>
            </a:extLst>
          </p:cNvPr>
          <p:cNvSpPr txBox="1"/>
          <p:nvPr/>
        </p:nvSpPr>
        <p:spPr>
          <a:xfrm>
            <a:off x="260168" y="2861690"/>
            <a:ext cx="6807382" cy="3320668"/>
          </a:xfrm>
          <a:prstGeom prst="rect">
            <a:avLst/>
          </a:prstGeom>
        </p:spPr>
        <p:txBody>
          <a:bodyPr vert="horz" lIns="91440" tIns="45720" rIns="91440" bIns="45720" rtlCol="0">
            <a:noAutofit/>
          </a:bodyPr>
          <a:lstStyle/>
          <a:p>
            <a:pPr marL="0" marR="0" lvl="0" indent="0" algn="l" defTabSz="914400" rtl="0" eaLnBrk="1" fontAlgn="base" latinLnBrk="0" hangingPunct="1">
              <a:lnSpc>
                <a:spcPct val="150000"/>
              </a:lnSpc>
              <a:spcBef>
                <a:spcPts val="0"/>
              </a:spcBef>
              <a:spcAft>
                <a:spcPts val="600"/>
              </a:spcAft>
              <a:buClrTx/>
              <a:buSzTx/>
              <a:buFontTx/>
              <a:buNone/>
              <a:tabLst/>
              <a:defRPr/>
            </a:pPr>
            <a:r>
              <a:rPr kumimoji="0" lang="en-US" sz="2800" b="0" i="0" u="none" strike="noStrike" kern="1200" cap="none" spc="0" normalizeH="0" baseline="0" noProof="0">
                <a:ln>
                  <a:noFill/>
                </a:ln>
                <a:solidFill>
                  <a:prstClr val="black"/>
                </a:solidFill>
                <a:effectLst/>
                <a:uLnTx/>
                <a:uFillTx/>
                <a:latin typeface="Aptos" panose="02110004020202020204"/>
                <a:ea typeface="+mn-ea"/>
                <a:cs typeface="+mn-cs"/>
              </a:rPr>
              <a:t>A. Jezus kneed, </a:t>
            </a:r>
            <a:r>
              <a:rPr kumimoji="0" lang="en-US" sz="2800" b="0" i="0" u="none" strike="noStrike" kern="1200" cap="none" spc="0" normalizeH="0" baseline="0" noProof="0" err="1">
                <a:ln>
                  <a:noFill/>
                </a:ln>
                <a:solidFill>
                  <a:prstClr val="black"/>
                </a:solidFill>
                <a:effectLst/>
                <a:uLnTx/>
                <a:uFillTx/>
                <a:latin typeface="Aptos" panose="02110004020202020204"/>
                <a:ea typeface="+mn-ea"/>
                <a:cs typeface="+mn-cs"/>
              </a:rPr>
              <a:t>bakt</a:t>
            </a:r>
            <a:r>
              <a:rPr kumimoji="0" lang="en-US" sz="2800" b="0" i="0" u="none" strike="noStrike" kern="1200" cap="none" spc="0" normalizeH="0" baseline="0" noProof="0">
                <a:ln>
                  <a:noFill/>
                </a:ln>
                <a:solidFill>
                  <a:prstClr val="black"/>
                </a:solidFill>
                <a:effectLst/>
                <a:uLnTx/>
                <a:uFillTx/>
                <a:latin typeface="Aptos" panose="02110004020202020204"/>
                <a:ea typeface="+mn-ea"/>
                <a:cs typeface="+mn-cs"/>
              </a:rPr>
              <a:t>, </a:t>
            </a:r>
            <a:r>
              <a:rPr kumimoji="0" lang="en-US" sz="2800" b="0" i="0" u="none" strike="noStrike" kern="1200" cap="none" spc="0" normalizeH="0" baseline="0" noProof="0" err="1">
                <a:ln>
                  <a:noFill/>
                </a:ln>
                <a:solidFill>
                  <a:prstClr val="black"/>
                </a:solidFill>
                <a:effectLst/>
                <a:uLnTx/>
                <a:uFillTx/>
                <a:latin typeface="Aptos" panose="02110004020202020204"/>
                <a:ea typeface="+mn-ea"/>
                <a:cs typeface="+mn-cs"/>
              </a:rPr>
              <a:t>breekt</a:t>
            </a:r>
            <a:r>
              <a:rPr kumimoji="0" lang="en-US" sz="2800" b="0" i="0" u="none" strike="noStrike" kern="1200" cap="none" spc="0" normalizeH="0" baseline="0" noProof="0">
                <a:ln>
                  <a:noFill/>
                </a:ln>
                <a:solidFill>
                  <a:prstClr val="black"/>
                </a:solidFill>
                <a:effectLst/>
                <a:uLnTx/>
                <a:uFillTx/>
                <a:latin typeface="Aptos" panose="02110004020202020204"/>
                <a:ea typeface="+mn-ea"/>
                <a:cs typeface="+mn-cs"/>
              </a:rPr>
              <a:t> </a:t>
            </a:r>
            <a:r>
              <a:rPr kumimoji="0" lang="en-US" sz="2800" b="0" i="0" u="none" strike="noStrike" kern="1200" cap="none" spc="0" normalizeH="0" baseline="0" noProof="0" err="1">
                <a:ln>
                  <a:noFill/>
                </a:ln>
                <a:solidFill>
                  <a:prstClr val="black"/>
                </a:solidFill>
                <a:effectLst/>
                <a:uLnTx/>
                <a:uFillTx/>
                <a:latin typeface="Aptos" panose="02110004020202020204"/>
                <a:ea typeface="+mn-ea"/>
                <a:cs typeface="+mn-cs"/>
              </a:rPr>
              <a:t>en</a:t>
            </a:r>
            <a:r>
              <a:rPr kumimoji="0" lang="en-US" sz="2800" b="0" i="0" u="none" strike="noStrike" kern="1200" cap="none" spc="0" normalizeH="0" baseline="0" noProof="0">
                <a:ln>
                  <a:noFill/>
                </a:ln>
                <a:solidFill>
                  <a:prstClr val="black"/>
                </a:solidFill>
                <a:effectLst/>
                <a:uLnTx/>
                <a:uFillTx/>
                <a:latin typeface="Aptos" panose="02110004020202020204"/>
                <a:ea typeface="+mn-ea"/>
                <a:cs typeface="+mn-cs"/>
              </a:rPr>
              <a:t> </a:t>
            </a:r>
            <a:r>
              <a:rPr kumimoji="0" lang="en-US" sz="2800" b="0" i="0" u="none" strike="noStrike" kern="1200" cap="none" spc="0" normalizeH="0" baseline="0" noProof="0" err="1">
                <a:ln>
                  <a:noFill/>
                </a:ln>
                <a:solidFill>
                  <a:prstClr val="black"/>
                </a:solidFill>
                <a:effectLst/>
                <a:uLnTx/>
                <a:uFillTx/>
                <a:latin typeface="Aptos" panose="02110004020202020204"/>
                <a:ea typeface="+mn-ea"/>
                <a:cs typeface="+mn-cs"/>
              </a:rPr>
              <a:t>eet</a:t>
            </a:r>
            <a:r>
              <a:rPr kumimoji="0" lang="en-US" sz="2800" b="0" i="0" u="none" strike="noStrike" kern="1200" cap="none" spc="0" normalizeH="0" baseline="0" noProof="0">
                <a:ln>
                  <a:noFill/>
                </a:ln>
                <a:solidFill>
                  <a:prstClr val="black"/>
                </a:solidFill>
                <a:effectLst/>
                <a:uLnTx/>
                <a:uFillTx/>
                <a:latin typeface="Aptos" panose="02110004020202020204"/>
                <a:ea typeface="+mn-ea"/>
                <a:cs typeface="+mn-cs"/>
              </a:rPr>
              <a:t>    </a:t>
            </a:r>
          </a:p>
          <a:p>
            <a:pPr marL="0" marR="0" lvl="0" indent="0" algn="l" defTabSz="914400" rtl="0" eaLnBrk="1" fontAlgn="base" latinLnBrk="0" hangingPunct="1">
              <a:lnSpc>
                <a:spcPct val="150000"/>
              </a:lnSpc>
              <a:spcBef>
                <a:spcPts val="0"/>
              </a:spcBef>
              <a:spcAft>
                <a:spcPts val="600"/>
              </a:spcAft>
              <a:buClrTx/>
              <a:buSzTx/>
              <a:buFontTx/>
              <a:buNone/>
              <a:tabLst/>
              <a:defRPr/>
            </a:pPr>
            <a:r>
              <a:rPr kumimoji="0" lang="en-US" sz="2800" b="1" i="0" u="none" strike="noStrike" kern="1200" cap="none" spc="0" normalizeH="0" baseline="0" noProof="0">
                <a:ln>
                  <a:noFill/>
                </a:ln>
                <a:solidFill>
                  <a:prstClr val="black"/>
                </a:solidFill>
                <a:effectLst/>
                <a:highlight>
                  <a:srgbClr val="E5E8DE"/>
                </a:highlight>
                <a:uLnTx/>
                <a:uFillTx/>
                <a:latin typeface="Aptos" panose="02110004020202020204"/>
                <a:ea typeface="+mn-ea"/>
                <a:cs typeface="+mn-cs"/>
              </a:rPr>
              <a:t>B. Jezus </a:t>
            </a:r>
            <a:r>
              <a:rPr kumimoji="0" lang="en-US" sz="2800" b="1" i="0" u="none" strike="noStrike" kern="1200" cap="none" spc="0" normalizeH="0" baseline="0" noProof="0" err="1">
                <a:ln>
                  <a:noFill/>
                </a:ln>
                <a:solidFill>
                  <a:prstClr val="black"/>
                </a:solidFill>
                <a:effectLst/>
                <a:highlight>
                  <a:srgbClr val="E5E8DE"/>
                </a:highlight>
                <a:uLnTx/>
                <a:uFillTx/>
                <a:latin typeface="Aptos" panose="02110004020202020204"/>
                <a:ea typeface="+mn-ea"/>
                <a:cs typeface="+mn-cs"/>
              </a:rPr>
              <a:t>neemt</a:t>
            </a:r>
            <a:r>
              <a:rPr kumimoji="0" lang="en-US" sz="2800" b="1" i="0" u="none" strike="noStrike" kern="1200" cap="none" spc="0" normalizeH="0" baseline="0" noProof="0">
                <a:ln>
                  <a:noFill/>
                </a:ln>
                <a:solidFill>
                  <a:prstClr val="black"/>
                </a:solidFill>
                <a:effectLst/>
                <a:highlight>
                  <a:srgbClr val="E5E8DE"/>
                </a:highlight>
                <a:uLnTx/>
                <a:uFillTx/>
                <a:latin typeface="Aptos" panose="02110004020202020204"/>
                <a:ea typeface="+mn-ea"/>
                <a:cs typeface="+mn-cs"/>
              </a:rPr>
              <a:t>, </a:t>
            </a:r>
            <a:r>
              <a:rPr kumimoji="0" lang="en-US" sz="2800" b="1" i="0" u="none" strike="noStrike" kern="1200" cap="none" spc="0" normalizeH="0" baseline="0" noProof="0" err="1">
                <a:ln>
                  <a:noFill/>
                </a:ln>
                <a:solidFill>
                  <a:prstClr val="black"/>
                </a:solidFill>
                <a:effectLst/>
                <a:highlight>
                  <a:srgbClr val="E5E8DE"/>
                </a:highlight>
                <a:uLnTx/>
                <a:uFillTx/>
                <a:latin typeface="Aptos" panose="02110004020202020204"/>
                <a:ea typeface="+mn-ea"/>
                <a:cs typeface="+mn-cs"/>
              </a:rPr>
              <a:t>zegent</a:t>
            </a:r>
            <a:r>
              <a:rPr kumimoji="0" lang="en-US" sz="2800" b="1" i="0" u="none" strike="noStrike" kern="1200" cap="none" spc="0" normalizeH="0" baseline="0" noProof="0">
                <a:ln>
                  <a:noFill/>
                </a:ln>
                <a:solidFill>
                  <a:prstClr val="black"/>
                </a:solidFill>
                <a:effectLst/>
                <a:highlight>
                  <a:srgbClr val="E5E8DE"/>
                </a:highlight>
                <a:uLnTx/>
                <a:uFillTx/>
                <a:latin typeface="Aptos" panose="02110004020202020204"/>
                <a:ea typeface="+mn-ea"/>
                <a:cs typeface="+mn-cs"/>
              </a:rPr>
              <a:t>, </a:t>
            </a:r>
            <a:r>
              <a:rPr kumimoji="0" lang="en-US" sz="2800" b="1" i="0" u="none" strike="noStrike" kern="1200" cap="none" spc="0" normalizeH="0" baseline="0" noProof="0" err="1">
                <a:ln>
                  <a:noFill/>
                </a:ln>
                <a:solidFill>
                  <a:prstClr val="black"/>
                </a:solidFill>
                <a:effectLst/>
                <a:highlight>
                  <a:srgbClr val="E5E8DE"/>
                </a:highlight>
                <a:uLnTx/>
                <a:uFillTx/>
                <a:latin typeface="Aptos" panose="02110004020202020204"/>
                <a:ea typeface="+mn-ea"/>
                <a:cs typeface="+mn-cs"/>
              </a:rPr>
              <a:t>breekt</a:t>
            </a:r>
            <a:r>
              <a:rPr kumimoji="0" lang="en-US" sz="2800" b="1" i="0" u="none" strike="noStrike" kern="1200" cap="none" spc="0" normalizeH="0" baseline="0" noProof="0">
                <a:ln>
                  <a:noFill/>
                </a:ln>
                <a:solidFill>
                  <a:prstClr val="black"/>
                </a:solidFill>
                <a:effectLst/>
                <a:highlight>
                  <a:srgbClr val="E5E8DE"/>
                </a:highlight>
                <a:uLnTx/>
                <a:uFillTx/>
                <a:latin typeface="Aptos" panose="02110004020202020204"/>
                <a:ea typeface="+mn-ea"/>
                <a:cs typeface="+mn-cs"/>
              </a:rPr>
              <a:t> </a:t>
            </a:r>
            <a:r>
              <a:rPr kumimoji="0" lang="en-US" sz="2800" b="1" i="0" u="none" strike="noStrike" kern="1200" cap="none" spc="0" normalizeH="0" baseline="0" noProof="0" err="1">
                <a:ln>
                  <a:noFill/>
                </a:ln>
                <a:solidFill>
                  <a:prstClr val="black"/>
                </a:solidFill>
                <a:effectLst/>
                <a:highlight>
                  <a:srgbClr val="E5E8DE"/>
                </a:highlight>
                <a:uLnTx/>
                <a:uFillTx/>
                <a:latin typeface="Aptos" panose="02110004020202020204"/>
                <a:ea typeface="+mn-ea"/>
                <a:cs typeface="+mn-cs"/>
              </a:rPr>
              <a:t>en</a:t>
            </a:r>
            <a:r>
              <a:rPr kumimoji="0" lang="en-US" sz="2800" b="1" i="0" u="none" strike="noStrike" kern="1200" cap="none" spc="0" normalizeH="0" baseline="0" noProof="0">
                <a:ln>
                  <a:noFill/>
                </a:ln>
                <a:solidFill>
                  <a:prstClr val="black"/>
                </a:solidFill>
                <a:effectLst/>
                <a:highlight>
                  <a:srgbClr val="E5E8DE"/>
                </a:highlight>
                <a:uLnTx/>
                <a:uFillTx/>
                <a:latin typeface="Aptos" panose="02110004020202020204"/>
                <a:ea typeface="+mn-ea"/>
                <a:cs typeface="+mn-cs"/>
              </a:rPr>
              <a:t> </a:t>
            </a:r>
            <a:r>
              <a:rPr kumimoji="0" lang="en-US" sz="2800" b="1" i="0" u="none" strike="noStrike" kern="1200" cap="none" spc="0" normalizeH="0" baseline="0" noProof="0" err="1">
                <a:ln>
                  <a:noFill/>
                </a:ln>
                <a:solidFill>
                  <a:prstClr val="black"/>
                </a:solidFill>
                <a:effectLst/>
                <a:highlight>
                  <a:srgbClr val="E5E8DE"/>
                </a:highlight>
                <a:uLnTx/>
                <a:uFillTx/>
                <a:latin typeface="Aptos" panose="02110004020202020204"/>
                <a:ea typeface="+mn-ea"/>
                <a:cs typeface="+mn-cs"/>
              </a:rPr>
              <a:t>deelt</a:t>
            </a:r>
            <a:r>
              <a:rPr kumimoji="0" lang="en-US" sz="2800" b="1" i="0" u="none" strike="noStrike" kern="1200" cap="none" spc="0" normalizeH="0" baseline="0" noProof="0">
                <a:ln>
                  <a:noFill/>
                </a:ln>
                <a:solidFill>
                  <a:prstClr val="black"/>
                </a:solidFill>
                <a:effectLst/>
                <a:highlight>
                  <a:srgbClr val="E5E8DE"/>
                </a:highlight>
                <a:uLnTx/>
                <a:uFillTx/>
                <a:latin typeface="Aptos" panose="02110004020202020204"/>
                <a:ea typeface="+mn-ea"/>
                <a:cs typeface="+mn-cs"/>
              </a:rPr>
              <a:t> </a:t>
            </a:r>
            <a:r>
              <a:rPr kumimoji="0" lang="en-US" sz="2800" b="0" i="0" u="none" strike="noStrike" kern="1200" cap="none" spc="0" normalizeH="0" baseline="0" noProof="0">
                <a:ln>
                  <a:noFill/>
                </a:ln>
                <a:solidFill>
                  <a:prstClr val="black"/>
                </a:solidFill>
                <a:effectLst/>
                <a:uLnTx/>
                <a:uFillTx/>
                <a:latin typeface="Aptos" panose="02110004020202020204"/>
                <a:ea typeface="+mn-ea"/>
                <a:cs typeface="+mn-cs"/>
              </a:rPr>
              <a:t>C. Jezus </a:t>
            </a:r>
            <a:r>
              <a:rPr kumimoji="0" lang="en-US" sz="2800" b="0" i="0" u="none" strike="noStrike" kern="1200" cap="none" spc="0" normalizeH="0" baseline="0" noProof="0" err="1">
                <a:ln>
                  <a:noFill/>
                </a:ln>
                <a:solidFill>
                  <a:prstClr val="black"/>
                </a:solidFill>
                <a:effectLst/>
                <a:uLnTx/>
                <a:uFillTx/>
                <a:latin typeface="Aptos" panose="02110004020202020204"/>
                <a:ea typeface="+mn-ea"/>
                <a:cs typeface="+mn-cs"/>
              </a:rPr>
              <a:t>neemt</a:t>
            </a:r>
            <a:r>
              <a:rPr kumimoji="0" lang="en-US" sz="2800" b="0" i="0" u="none" strike="noStrike" kern="1200" cap="none" spc="0" normalizeH="0" baseline="0" noProof="0">
                <a:ln>
                  <a:noFill/>
                </a:ln>
                <a:solidFill>
                  <a:prstClr val="black"/>
                </a:solidFill>
                <a:effectLst/>
                <a:uLnTx/>
                <a:uFillTx/>
                <a:latin typeface="Aptos" panose="02110004020202020204"/>
                <a:ea typeface="+mn-ea"/>
                <a:cs typeface="+mn-cs"/>
              </a:rPr>
              <a:t>, </a:t>
            </a:r>
            <a:r>
              <a:rPr kumimoji="0" lang="en-US" sz="2800" b="0" i="0" u="none" strike="noStrike" kern="1200" cap="none" spc="0" normalizeH="0" baseline="0" noProof="0" err="1">
                <a:ln>
                  <a:noFill/>
                </a:ln>
                <a:solidFill>
                  <a:prstClr val="black"/>
                </a:solidFill>
                <a:effectLst/>
                <a:uLnTx/>
                <a:uFillTx/>
                <a:latin typeface="Aptos" panose="02110004020202020204"/>
                <a:ea typeface="+mn-ea"/>
                <a:cs typeface="+mn-cs"/>
              </a:rPr>
              <a:t>snijdt</a:t>
            </a:r>
            <a:r>
              <a:rPr kumimoji="0" lang="en-US" sz="2800" b="0" i="0" u="none" strike="noStrike" kern="1200" cap="none" spc="0" normalizeH="0" baseline="0" noProof="0">
                <a:ln>
                  <a:noFill/>
                </a:ln>
                <a:solidFill>
                  <a:prstClr val="black"/>
                </a:solidFill>
                <a:effectLst/>
                <a:uLnTx/>
                <a:uFillTx/>
                <a:latin typeface="Aptos" panose="02110004020202020204"/>
                <a:ea typeface="+mn-ea"/>
                <a:cs typeface="+mn-cs"/>
              </a:rPr>
              <a:t>, </a:t>
            </a:r>
            <a:r>
              <a:rPr kumimoji="0" lang="en-US" sz="2800" b="0" i="0" u="none" strike="noStrike" kern="1200" cap="none" spc="0" normalizeH="0" baseline="0" noProof="0" err="1">
                <a:ln>
                  <a:noFill/>
                </a:ln>
                <a:solidFill>
                  <a:prstClr val="black"/>
                </a:solidFill>
                <a:effectLst/>
                <a:uLnTx/>
                <a:uFillTx/>
                <a:latin typeface="Aptos" panose="02110004020202020204"/>
                <a:ea typeface="+mn-ea"/>
                <a:cs typeface="+mn-cs"/>
              </a:rPr>
              <a:t>proeft</a:t>
            </a:r>
            <a:r>
              <a:rPr kumimoji="0" lang="en-US" sz="2800" b="0" i="0" u="none" strike="noStrike" kern="1200" cap="none" spc="0" normalizeH="0" baseline="0" noProof="0">
                <a:ln>
                  <a:noFill/>
                </a:ln>
                <a:solidFill>
                  <a:prstClr val="black"/>
                </a:solidFill>
                <a:effectLst/>
                <a:uLnTx/>
                <a:uFillTx/>
                <a:latin typeface="Aptos" panose="02110004020202020204"/>
                <a:ea typeface="+mn-ea"/>
                <a:cs typeface="+mn-cs"/>
              </a:rPr>
              <a:t> </a:t>
            </a:r>
            <a:r>
              <a:rPr kumimoji="0" lang="en-US" sz="2800" b="0" i="0" u="none" strike="noStrike" kern="1200" cap="none" spc="0" normalizeH="0" baseline="0" noProof="0" err="1">
                <a:ln>
                  <a:noFill/>
                </a:ln>
                <a:solidFill>
                  <a:prstClr val="black"/>
                </a:solidFill>
                <a:effectLst/>
                <a:uLnTx/>
                <a:uFillTx/>
                <a:latin typeface="Aptos" panose="02110004020202020204"/>
                <a:ea typeface="+mn-ea"/>
                <a:cs typeface="+mn-cs"/>
              </a:rPr>
              <a:t>en</a:t>
            </a:r>
            <a:r>
              <a:rPr kumimoji="0" lang="en-US" sz="2800" b="0" i="0" u="none" strike="noStrike" kern="1200" cap="none" spc="0" normalizeH="0" baseline="0" noProof="0">
                <a:ln>
                  <a:noFill/>
                </a:ln>
                <a:solidFill>
                  <a:prstClr val="black"/>
                </a:solidFill>
                <a:effectLst/>
                <a:uLnTx/>
                <a:uFillTx/>
                <a:latin typeface="Aptos" panose="02110004020202020204"/>
                <a:ea typeface="+mn-ea"/>
                <a:cs typeface="+mn-cs"/>
              </a:rPr>
              <a:t> </a:t>
            </a:r>
            <a:r>
              <a:rPr kumimoji="0" lang="en-US" sz="2800" b="0" i="0" u="none" strike="noStrike" kern="1200" cap="none" spc="0" normalizeH="0" baseline="0" noProof="0" err="1">
                <a:ln>
                  <a:noFill/>
                </a:ln>
                <a:solidFill>
                  <a:prstClr val="black"/>
                </a:solidFill>
                <a:effectLst/>
                <a:uLnTx/>
                <a:uFillTx/>
                <a:latin typeface="Aptos" panose="02110004020202020204"/>
                <a:ea typeface="+mn-ea"/>
                <a:cs typeface="+mn-cs"/>
              </a:rPr>
              <a:t>deelt</a:t>
            </a:r>
            <a:r>
              <a:rPr kumimoji="0" lang="en-US" sz="2800" b="0" i="0" u="none" strike="noStrike" kern="1200" cap="none" spc="0" normalizeH="0" baseline="0" noProof="0">
                <a:ln>
                  <a:noFill/>
                </a:ln>
                <a:solidFill>
                  <a:prstClr val="black"/>
                </a:solidFill>
                <a:effectLst/>
                <a:uLnTx/>
                <a:uFillTx/>
                <a:latin typeface="Aptos" panose="02110004020202020204"/>
                <a:ea typeface="+mn-ea"/>
                <a:cs typeface="+mn-cs"/>
              </a:rPr>
              <a:t>  </a:t>
            </a:r>
          </a:p>
          <a:p>
            <a:pPr marL="0" marR="0" lvl="0" indent="0" algn="l" defTabSz="914400" rtl="0" eaLnBrk="1" fontAlgn="base" latinLnBrk="0" hangingPunct="1">
              <a:lnSpc>
                <a:spcPct val="150000"/>
              </a:lnSpc>
              <a:spcBef>
                <a:spcPts val="0"/>
              </a:spcBef>
              <a:spcAft>
                <a:spcPts val="600"/>
              </a:spcAft>
              <a:buClrTx/>
              <a:buSzTx/>
              <a:buFontTx/>
              <a:buNone/>
              <a:tabLst/>
              <a:defRPr/>
            </a:pPr>
            <a:r>
              <a:rPr kumimoji="0" lang="en-US" sz="2800" b="0" i="0" u="none" strike="noStrike" kern="1200" cap="none" spc="0" normalizeH="0" baseline="0" noProof="0">
                <a:ln>
                  <a:noFill/>
                </a:ln>
                <a:solidFill>
                  <a:prstClr val="black"/>
                </a:solidFill>
                <a:effectLst/>
                <a:uLnTx/>
                <a:uFillTx/>
                <a:latin typeface="Aptos" panose="02110004020202020204"/>
                <a:ea typeface="+mn-ea"/>
                <a:cs typeface="+mn-cs"/>
              </a:rPr>
              <a:t>D. Jezus </a:t>
            </a:r>
            <a:r>
              <a:rPr kumimoji="0" lang="en-US" sz="2800" b="0" i="0" u="none" strike="noStrike" kern="1200" cap="none" spc="0" normalizeH="0" baseline="0" noProof="0" err="1">
                <a:ln>
                  <a:noFill/>
                </a:ln>
                <a:solidFill>
                  <a:prstClr val="black"/>
                </a:solidFill>
                <a:effectLst/>
                <a:uLnTx/>
                <a:uFillTx/>
                <a:latin typeface="Aptos" panose="02110004020202020204"/>
                <a:ea typeface="+mn-ea"/>
                <a:cs typeface="+mn-cs"/>
              </a:rPr>
              <a:t>breekt</a:t>
            </a:r>
            <a:r>
              <a:rPr kumimoji="0" lang="en-US" sz="2800" b="0" i="0" u="none" strike="noStrike" kern="1200" cap="none" spc="0" normalizeH="0" baseline="0" noProof="0">
                <a:ln>
                  <a:noFill/>
                </a:ln>
                <a:solidFill>
                  <a:prstClr val="black"/>
                </a:solidFill>
                <a:effectLst/>
                <a:uLnTx/>
                <a:uFillTx/>
                <a:latin typeface="Aptos" panose="02110004020202020204"/>
                <a:ea typeface="+mn-ea"/>
                <a:cs typeface="+mn-cs"/>
              </a:rPr>
              <a:t>, </a:t>
            </a:r>
            <a:r>
              <a:rPr kumimoji="0" lang="en-US" sz="2800" b="0" i="0" u="none" strike="noStrike" kern="1200" cap="none" spc="0" normalizeH="0" baseline="0" noProof="0" err="1">
                <a:ln>
                  <a:noFill/>
                </a:ln>
                <a:solidFill>
                  <a:prstClr val="black"/>
                </a:solidFill>
                <a:effectLst/>
                <a:uLnTx/>
                <a:uFillTx/>
                <a:latin typeface="Aptos" panose="02110004020202020204"/>
                <a:ea typeface="+mn-ea"/>
                <a:cs typeface="+mn-cs"/>
              </a:rPr>
              <a:t>zegent</a:t>
            </a:r>
            <a:r>
              <a:rPr kumimoji="0" lang="en-US" sz="2800" b="0" i="0" u="none" strike="noStrike" kern="1200" cap="none" spc="0" normalizeH="0" baseline="0" noProof="0">
                <a:ln>
                  <a:noFill/>
                </a:ln>
                <a:solidFill>
                  <a:prstClr val="black"/>
                </a:solidFill>
                <a:effectLst/>
                <a:uLnTx/>
                <a:uFillTx/>
                <a:latin typeface="Aptos" panose="02110004020202020204"/>
                <a:ea typeface="+mn-ea"/>
                <a:cs typeface="+mn-cs"/>
              </a:rPr>
              <a:t>, </a:t>
            </a:r>
            <a:r>
              <a:rPr kumimoji="0" lang="en-US" sz="2800" b="0" i="0" u="none" strike="noStrike" kern="1200" cap="none" spc="0" normalizeH="0" baseline="0" noProof="0" err="1">
                <a:ln>
                  <a:noFill/>
                </a:ln>
                <a:solidFill>
                  <a:prstClr val="black"/>
                </a:solidFill>
                <a:effectLst/>
                <a:uLnTx/>
                <a:uFillTx/>
                <a:latin typeface="Aptos" panose="02110004020202020204"/>
                <a:ea typeface="+mn-ea"/>
                <a:cs typeface="+mn-cs"/>
              </a:rPr>
              <a:t>deelt</a:t>
            </a:r>
            <a:r>
              <a:rPr kumimoji="0" lang="en-US" sz="2800" b="0" i="0" u="none" strike="noStrike" kern="1200" cap="none" spc="0" normalizeH="0" baseline="0" noProof="0">
                <a:ln>
                  <a:noFill/>
                </a:ln>
                <a:solidFill>
                  <a:prstClr val="black"/>
                </a:solidFill>
                <a:effectLst/>
                <a:uLnTx/>
                <a:uFillTx/>
                <a:latin typeface="Aptos" panose="02110004020202020204"/>
                <a:ea typeface="+mn-ea"/>
                <a:cs typeface="+mn-cs"/>
              </a:rPr>
              <a:t> </a:t>
            </a:r>
            <a:r>
              <a:rPr kumimoji="0" lang="en-US" sz="2800" b="0" i="0" u="none" strike="noStrike" kern="1200" cap="none" spc="0" normalizeH="0" baseline="0" noProof="0" err="1">
                <a:ln>
                  <a:noFill/>
                </a:ln>
                <a:solidFill>
                  <a:prstClr val="black"/>
                </a:solidFill>
                <a:effectLst/>
                <a:uLnTx/>
                <a:uFillTx/>
                <a:latin typeface="Aptos" panose="02110004020202020204"/>
                <a:ea typeface="+mn-ea"/>
                <a:cs typeface="+mn-cs"/>
              </a:rPr>
              <a:t>en</a:t>
            </a:r>
            <a:r>
              <a:rPr kumimoji="0" lang="en-US" sz="2800" b="0" i="0" u="none" strike="noStrike" kern="1200" cap="none" spc="0" normalizeH="0" baseline="0" noProof="0">
                <a:ln>
                  <a:noFill/>
                </a:ln>
                <a:solidFill>
                  <a:prstClr val="black"/>
                </a:solidFill>
                <a:effectLst/>
                <a:uLnTx/>
                <a:uFillTx/>
                <a:latin typeface="Aptos" panose="02110004020202020204"/>
                <a:ea typeface="+mn-ea"/>
                <a:cs typeface="+mn-cs"/>
              </a:rPr>
              <a:t> </a:t>
            </a:r>
            <a:r>
              <a:rPr kumimoji="0" lang="en-US" sz="2800" b="0" i="0" u="none" strike="noStrike" kern="1200" cap="none" spc="0" normalizeH="0" baseline="0" noProof="0" err="1">
                <a:ln>
                  <a:noFill/>
                </a:ln>
                <a:solidFill>
                  <a:prstClr val="black"/>
                </a:solidFill>
                <a:effectLst/>
                <a:uLnTx/>
                <a:uFillTx/>
                <a:latin typeface="Aptos" panose="02110004020202020204"/>
                <a:ea typeface="+mn-ea"/>
                <a:cs typeface="+mn-cs"/>
              </a:rPr>
              <a:t>eet</a:t>
            </a:r>
            <a:r>
              <a:rPr kumimoji="0" lang="en-US" sz="2800" b="0" i="0" u="none" strike="noStrike" kern="1200" cap="none" spc="0" normalizeH="0" baseline="0" noProof="0">
                <a:ln>
                  <a:noFill/>
                </a:ln>
                <a:solidFill>
                  <a:prstClr val="black"/>
                </a:solidFill>
                <a:effectLst/>
                <a:uLnTx/>
                <a:uFillTx/>
                <a:latin typeface="Aptos" panose="02110004020202020204"/>
                <a:ea typeface="+mn-ea"/>
                <a:cs typeface="+mn-cs"/>
              </a:rPr>
              <a:t> </a:t>
            </a:r>
          </a:p>
        </p:txBody>
      </p:sp>
      <p:sp>
        <p:nvSpPr>
          <p:cNvPr id="10" name="Tekstvak 9">
            <a:extLst>
              <a:ext uri="{FF2B5EF4-FFF2-40B4-BE49-F238E27FC236}">
                <a16:creationId xmlns:a16="http://schemas.microsoft.com/office/drawing/2014/main" id="{D569E2CA-8C10-0E3B-4D43-54E4770F3BA8}"/>
              </a:ext>
            </a:extLst>
          </p:cNvPr>
          <p:cNvSpPr txBox="1"/>
          <p:nvPr/>
        </p:nvSpPr>
        <p:spPr>
          <a:xfrm>
            <a:off x="260168" y="370167"/>
            <a:ext cx="6096000" cy="200054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4000" b="1" i="0" u="none" strike="noStrike" kern="1200" cap="none" spc="0" normalizeH="0" baseline="0" noProof="0">
                <a:ln>
                  <a:noFill/>
                </a:ln>
                <a:solidFill>
                  <a:srgbClr val="C00000"/>
                </a:solidFill>
                <a:effectLst/>
                <a:uLnTx/>
                <a:uFillTx/>
                <a:latin typeface="Aptos" panose="02110004020202020204"/>
                <a:ea typeface="+mn-ea"/>
                <a:cs typeface="+mn-cs"/>
              </a:rPr>
              <a:t>Neem! Brood om te leven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2800" b="0" i="0" u="none" strike="noStrike" kern="1200" cap="none" spc="0" normalizeH="0" baseline="0" noProof="0">
              <a:ln>
                <a:noFill/>
              </a:ln>
              <a:solidFill>
                <a:prstClr val="black"/>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0" i="0" u="none" strike="noStrike" kern="1200" cap="none" spc="0" normalizeH="0" baseline="0" noProof="0">
                <a:ln>
                  <a:noFill/>
                </a:ln>
                <a:solidFill>
                  <a:prstClr val="black"/>
                </a:solidFill>
                <a:effectLst/>
                <a:uLnTx/>
                <a:uFillTx/>
                <a:latin typeface="Aptos" panose="02110004020202020204"/>
                <a:ea typeface="+mn-ea"/>
                <a:cs typeface="+mn-cs"/>
              </a:rPr>
              <a:t>Welke handelingen van Jezus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0" i="0" u="none" strike="noStrike" kern="1200" cap="none" spc="0" normalizeH="0" baseline="0" noProof="0">
                <a:ln>
                  <a:noFill/>
                </a:ln>
                <a:solidFill>
                  <a:prstClr val="black"/>
                </a:solidFill>
                <a:effectLst/>
                <a:uLnTx/>
                <a:uFillTx/>
                <a:latin typeface="Aptos" panose="02110004020202020204"/>
                <a:ea typeface="+mn-ea"/>
                <a:cs typeface="+mn-cs"/>
              </a:rPr>
              <a:t>brengen het brood in beweging?  </a:t>
            </a:r>
          </a:p>
        </p:txBody>
      </p:sp>
      <p:sp>
        <p:nvSpPr>
          <p:cNvPr id="2" name="Tekstvak 1">
            <a:extLst>
              <a:ext uri="{FF2B5EF4-FFF2-40B4-BE49-F238E27FC236}">
                <a16:creationId xmlns:a16="http://schemas.microsoft.com/office/drawing/2014/main" id="{0E1DD92C-482F-7E92-6222-968B2C4D493D}"/>
              </a:ext>
            </a:extLst>
          </p:cNvPr>
          <p:cNvSpPr txBox="1"/>
          <p:nvPr/>
        </p:nvSpPr>
        <p:spPr>
          <a:xfrm>
            <a:off x="4314825" y="228600"/>
            <a:ext cx="7673975"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2800" i="0" u="none" strike="noStrike" kern="1200" cap="none" spc="0" normalizeH="0" baseline="0" noProof="0">
                <a:ln>
                  <a:noFill/>
                </a:ln>
                <a:solidFill>
                  <a:schemeClr val="bg1"/>
                </a:solidFill>
                <a:effectLst/>
                <a:uLnTx/>
                <a:uFillTx/>
                <a:latin typeface="Aptos Black" panose="020F0502020204030204" pitchFamily="34" charset="0"/>
                <a:ea typeface="+mn-ea"/>
                <a:cs typeface="+mn-cs"/>
              </a:rPr>
              <a:t>Antwoord vraag 4</a:t>
            </a:r>
          </a:p>
        </p:txBody>
      </p:sp>
      <p:sp>
        <p:nvSpPr>
          <p:cNvPr id="4" name="Tekstvak 3">
            <a:extLst>
              <a:ext uri="{FF2B5EF4-FFF2-40B4-BE49-F238E27FC236}">
                <a16:creationId xmlns:a16="http://schemas.microsoft.com/office/drawing/2014/main" id="{7B89CB84-891F-EB21-F1C0-331DF1A8C5A6}"/>
              </a:ext>
            </a:extLst>
          </p:cNvPr>
          <p:cNvSpPr txBox="1"/>
          <p:nvPr/>
        </p:nvSpPr>
        <p:spPr>
          <a:xfrm>
            <a:off x="-10668" y="3321695"/>
            <a:ext cx="723900" cy="1200329"/>
          </a:xfrm>
          <a:prstGeom prst="rect">
            <a:avLst/>
          </a:prstGeom>
          <a:solidFill>
            <a:schemeClr val="bg1"/>
          </a:solidFill>
        </p:spPr>
        <p:txBody>
          <a:bodyPr wrap="square">
            <a:spAutoFit/>
          </a:bodyPr>
          <a:lstStyle/>
          <a:p>
            <a:r>
              <a:rPr kumimoji="0" lang="nl-NL" sz="7200" b="1" i="0" u="none" strike="noStrike" kern="1200" cap="none" spc="0" normalizeH="0" baseline="0" noProof="0">
                <a:ln>
                  <a:noFill/>
                </a:ln>
                <a:solidFill>
                  <a:srgbClr val="C00000"/>
                </a:solidFill>
                <a:effectLst/>
                <a:uLnTx/>
                <a:uFillTx/>
                <a:latin typeface="Aptos" panose="02110004020202020204"/>
                <a:ea typeface="+mn-ea"/>
                <a:cs typeface="+mn-cs"/>
              </a:rPr>
              <a:t>B</a:t>
            </a:r>
            <a:endParaRPr lang="nl-NL" sz="7200"/>
          </a:p>
        </p:txBody>
      </p:sp>
    </p:spTree>
    <p:extLst>
      <p:ext uri="{BB962C8B-B14F-4D97-AF65-F5344CB8AC3E}">
        <p14:creationId xmlns:p14="http://schemas.microsoft.com/office/powerpoint/2010/main" val="19629851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hthoek 15">
            <a:extLst>
              <a:ext uri="{FF2B5EF4-FFF2-40B4-BE49-F238E27FC236}">
                <a16:creationId xmlns:a16="http://schemas.microsoft.com/office/drawing/2014/main" id="{CDBE0FB2-C942-41DD-707F-1F217178CFB9}"/>
              </a:ext>
            </a:extLst>
          </p:cNvPr>
          <p:cNvSpPr/>
          <p:nvPr/>
        </p:nvSpPr>
        <p:spPr>
          <a:xfrm>
            <a:off x="0" y="2768600"/>
            <a:ext cx="6715125" cy="3517900"/>
          </a:xfrm>
          <a:prstGeom prst="rect">
            <a:avLst/>
          </a:prstGeom>
          <a:solidFill>
            <a:srgbClr val="E5E8D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Tekstvak 4">
            <a:extLst>
              <a:ext uri="{FF2B5EF4-FFF2-40B4-BE49-F238E27FC236}">
                <a16:creationId xmlns:a16="http://schemas.microsoft.com/office/drawing/2014/main" id="{B3608136-F7A4-5D78-D99A-285D0ECC7D65}"/>
              </a:ext>
            </a:extLst>
          </p:cNvPr>
          <p:cNvSpPr txBox="1"/>
          <p:nvPr/>
        </p:nvSpPr>
        <p:spPr>
          <a:xfrm>
            <a:off x="11413066" y="228600"/>
            <a:ext cx="575734" cy="769441"/>
          </a:xfrm>
          <a:prstGeom prst="rect">
            <a:avLst/>
          </a:prstGeom>
          <a:noFill/>
        </p:spPr>
        <p:txBody>
          <a:bodyPr wrap="square" rtlCol="0">
            <a:spAutoFit/>
          </a:bodyPr>
          <a:lstStyle/>
          <a:p>
            <a:r>
              <a:rPr lang="nl-NL" sz="4400" b="1">
                <a:solidFill>
                  <a:srgbClr val="C00000"/>
                </a:solidFill>
                <a:latin typeface="Aptos Black" panose="020F0502020204030204" pitchFamily="34" charset="0"/>
              </a:rPr>
              <a:t>5</a:t>
            </a:r>
          </a:p>
        </p:txBody>
      </p:sp>
      <p:sp>
        <p:nvSpPr>
          <p:cNvPr id="7" name="Tekstvak 6">
            <a:extLst>
              <a:ext uri="{FF2B5EF4-FFF2-40B4-BE49-F238E27FC236}">
                <a16:creationId xmlns:a16="http://schemas.microsoft.com/office/drawing/2014/main" id="{A03B3FC1-BF26-9F9B-C3B2-136285DD9EFF}"/>
              </a:ext>
            </a:extLst>
          </p:cNvPr>
          <p:cNvSpPr txBox="1"/>
          <p:nvPr/>
        </p:nvSpPr>
        <p:spPr>
          <a:xfrm>
            <a:off x="446617" y="213211"/>
            <a:ext cx="11211983" cy="2308324"/>
          </a:xfrm>
          <a:prstGeom prst="rect">
            <a:avLst/>
          </a:prstGeom>
          <a:noFill/>
        </p:spPr>
        <p:txBody>
          <a:bodyPr wrap="square">
            <a:spAutoFit/>
          </a:bodyPr>
          <a:lstStyle/>
          <a:p>
            <a:pPr>
              <a:defRPr/>
            </a:pPr>
            <a:r>
              <a:rPr lang="nl-NL" sz="4000" b="1">
                <a:solidFill>
                  <a:srgbClr val="FFCC00"/>
                </a:solidFill>
                <a:ea typeface="Arial" panose="020B0604020202020204" pitchFamily="34" charset="0"/>
                <a:cs typeface="Arial" panose="020B0604020202020204" pitchFamily="34" charset="0"/>
              </a:rPr>
              <a:t>Dagelijkse voeding</a:t>
            </a:r>
            <a:endParaRPr lang="nl-NL" sz="4000" b="1">
              <a:solidFill>
                <a:srgbClr val="C00000"/>
              </a:solidFill>
              <a:ea typeface="Arial" panose="020B0604020202020204" pitchFamily="34" charset="0"/>
              <a:cs typeface="Arial" panose="020B0604020202020204" pitchFamily="34" charset="0"/>
            </a:endParaRPr>
          </a:p>
          <a:p>
            <a:pPr>
              <a:defRPr/>
            </a:pPr>
            <a:r>
              <a:rPr lang="nl-NL" sz="2800">
                <a:ea typeface="Arial" panose="020B0604020202020204" pitchFamily="34" charset="0"/>
                <a:cs typeface="Arial" panose="020B0604020202020204" pitchFamily="34" charset="0"/>
              </a:rPr>
              <a:t>33% van de christenen die de Bijbel relevant vinden, leest dagelijks of minimaal één keer per week in de Bijbel </a:t>
            </a:r>
          </a:p>
          <a:p>
            <a:pPr>
              <a:defRPr/>
            </a:pPr>
            <a:endParaRPr lang="nl-NL" sz="2000">
              <a:ea typeface="Arial" panose="020B0604020202020204" pitchFamily="34" charset="0"/>
              <a:cs typeface="Arial" panose="020B0604020202020204" pitchFamily="34" charset="0"/>
            </a:endParaRPr>
          </a:p>
          <a:p>
            <a:pPr>
              <a:defRPr/>
            </a:pPr>
            <a:r>
              <a:rPr lang="nl-NL" sz="2800">
                <a:ea typeface="Arial" panose="020B0604020202020204" pitchFamily="34" charset="0"/>
                <a:cs typeface="Arial" panose="020B0604020202020204" pitchFamily="34" charset="0"/>
              </a:rPr>
              <a:t>Welk </a:t>
            </a:r>
            <a:r>
              <a:rPr lang="nl-NL" sz="2800" b="1">
                <a:ea typeface="Arial" panose="020B0604020202020204" pitchFamily="34" charset="0"/>
                <a:cs typeface="Arial" panose="020B0604020202020204" pitchFamily="34" charset="0"/>
              </a:rPr>
              <a:t>motief</a:t>
            </a:r>
            <a:r>
              <a:rPr lang="nl-NL" sz="2800">
                <a:ea typeface="Arial" panose="020B0604020202020204" pitchFamily="34" charset="0"/>
                <a:cs typeface="Arial" panose="020B0604020202020204" pitchFamily="34" charset="0"/>
              </a:rPr>
              <a:t> wordt het </a:t>
            </a:r>
            <a:r>
              <a:rPr lang="nl-NL" sz="2800" b="1">
                <a:ea typeface="Arial" panose="020B0604020202020204" pitchFamily="34" charset="0"/>
                <a:cs typeface="Arial" panose="020B0604020202020204" pitchFamily="34" charset="0"/>
              </a:rPr>
              <a:t>meest vaak door hen genoemd </a:t>
            </a:r>
            <a:r>
              <a:rPr lang="nl-NL" sz="2800">
                <a:ea typeface="Arial" panose="020B0604020202020204" pitchFamily="34" charset="0"/>
                <a:cs typeface="Arial" panose="020B0604020202020204" pitchFamily="34" charset="0"/>
              </a:rPr>
              <a:t>om dit te doen?  </a:t>
            </a:r>
          </a:p>
        </p:txBody>
      </p:sp>
      <p:sp>
        <p:nvSpPr>
          <p:cNvPr id="8" name="Tekstvak 7">
            <a:extLst>
              <a:ext uri="{FF2B5EF4-FFF2-40B4-BE49-F238E27FC236}">
                <a16:creationId xmlns:a16="http://schemas.microsoft.com/office/drawing/2014/main" id="{F682D936-5E4A-5F23-130F-6A54AD24F9E4}"/>
              </a:ext>
            </a:extLst>
          </p:cNvPr>
          <p:cNvSpPr txBox="1"/>
          <p:nvPr/>
        </p:nvSpPr>
        <p:spPr>
          <a:xfrm>
            <a:off x="414157" y="2914650"/>
            <a:ext cx="5886809" cy="4185761"/>
          </a:xfrm>
          <a:prstGeom prst="rect">
            <a:avLst/>
          </a:prstGeom>
          <a:noFill/>
        </p:spPr>
        <p:txBody>
          <a:bodyPr wrap="square" rtlCol="0">
            <a:spAutoFit/>
          </a:bodyPr>
          <a:lstStyle/>
          <a:p>
            <a:pPr marL="514350" indent="-514350">
              <a:lnSpc>
                <a:spcPct val="150000"/>
              </a:lnSpc>
              <a:buFont typeface="+mj-lt"/>
              <a:buAutoNum type="alphaUcPeriod"/>
            </a:pPr>
            <a:r>
              <a:rPr lang="nl-NL" sz="2800"/>
              <a:t>Leert mij levenslessen</a:t>
            </a:r>
          </a:p>
          <a:p>
            <a:pPr marL="514350" indent="-514350">
              <a:lnSpc>
                <a:spcPct val="150000"/>
              </a:lnSpc>
              <a:buFont typeface="+mj-lt"/>
              <a:buAutoNum type="alphaUcPeriod"/>
            </a:pPr>
            <a:r>
              <a:rPr lang="nl-NL" sz="2800"/>
              <a:t>Geeft me hoop</a:t>
            </a:r>
          </a:p>
          <a:p>
            <a:pPr marL="514350" indent="-514350">
              <a:lnSpc>
                <a:spcPct val="150000"/>
              </a:lnSpc>
              <a:buFont typeface="+mj-lt"/>
              <a:buAutoNum type="alphaUcPeriod"/>
            </a:pPr>
            <a:r>
              <a:rPr lang="nl-NL" sz="2800"/>
              <a:t>Troost me</a:t>
            </a:r>
          </a:p>
          <a:p>
            <a:pPr marL="514350" indent="-514350">
              <a:lnSpc>
                <a:spcPct val="150000"/>
              </a:lnSpc>
              <a:buFont typeface="+mj-lt"/>
              <a:buAutoNum type="alphaUcPeriod"/>
            </a:pPr>
            <a:r>
              <a:rPr lang="nl-NL" sz="2800"/>
              <a:t>Helpt me God te vertrouwen</a:t>
            </a:r>
          </a:p>
          <a:p>
            <a:pPr marL="514350" indent="-514350">
              <a:lnSpc>
                <a:spcPct val="150000"/>
              </a:lnSpc>
              <a:buFont typeface="+mj-lt"/>
              <a:buAutoNum type="alphaUcPeriod"/>
            </a:pPr>
            <a:r>
              <a:rPr lang="nl-NL" sz="2800"/>
              <a:t>Geeft me moed om door te gaan</a:t>
            </a:r>
          </a:p>
          <a:p>
            <a:pPr marL="514350" indent="-514350">
              <a:buFont typeface="+mj-lt"/>
              <a:buAutoNum type="alphaUcPeriod"/>
            </a:pPr>
            <a:endParaRPr lang="nl-NL" sz="2800"/>
          </a:p>
          <a:p>
            <a:pPr marL="514350" indent="-514350">
              <a:buFont typeface="+mj-lt"/>
              <a:buAutoNum type="alphaUcPeriod"/>
            </a:pPr>
            <a:endParaRPr lang="nl-NL" sz="2800"/>
          </a:p>
        </p:txBody>
      </p:sp>
      <p:pic>
        <p:nvPicPr>
          <p:cNvPr id="15" name="Afbeelding 14">
            <a:extLst>
              <a:ext uri="{FF2B5EF4-FFF2-40B4-BE49-F238E27FC236}">
                <a16:creationId xmlns:a16="http://schemas.microsoft.com/office/drawing/2014/main" id="{F9855914-0157-5986-8FCD-27FDF2AD25D0}"/>
              </a:ext>
            </a:extLst>
          </p:cNvPr>
          <p:cNvPicPr>
            <a:picLocks noChangeAspect="1"/>
          </p:cNvPicPr>
          <p:nvPr/>
        </p:nvPicPr>
        <p:blipFill>
          <a:blip r:embed="rId3"/>
          <a:stretch>
            <a:fillRect/>
          </a:stretch>
        </p:blipFill>
        <p:spPr>
          <a:xfrm>
            <a:off x="6711951" y="2768600"/>
            <a:ext cx="5276850" cy="3517900"/>
          </a:xfrm>
          <a:prstGeom prst="rect">
            <a:avLst/>
          </a:prstGeom>
        </p:spPr>
      </p:pic>
    </p:spTree>
    <p:extLst>
      <p:ext uri="{BB962C8B-B14F-4D97-AF65-F5344CB8AC3E}">
        <p14:creationId xmlns:p14="http://schemas.microsoft.com/office/powerpoint/2010/main" val="15374966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hthoek 15">
            <a:extLst>
              <a:ext uri="{FF2B5EF4-FFF2-40B4-BE49-F238E27FC236}">
                <a16:creationId xmlns:a16="http://schemas.microsoft.com/office/drawing/2014/main" id="{23E54486-3F8D-B752-4766-6B137F7FC462}"/>
              </a:ext>
            </a:extLst>
          </p:cNvPr>
          <p:cNvSpPr/>
          <p:nvPr/>
        </p:nvSpPr>
        <p:spPr>
          <a:xfrm>
            <a:off x="-7688" y="2476500"/>
            <a:ext cx="6920093" cy="35179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Tekstvak 11">
            <a:extLst>
              <a:ext uri="{FF2B5EF4-FFF2-40B4-BE49-F238E27FC236}">
                <a16:creationId xmlns:a16="http://schemas.microsoft.com/office/drawing/2014/main" id="{193DEAFE-791E-02B8-A593-DFC16680EE7E}"/>
              </a:ext>
            </a:extLst>
          </p:cNvPr>
          <p:cNvSpPr txBox="1"/>
          <p:nvPr/>
        </p:nvSpPr>
        <p:spPr>
          <a:xfrm>
            <a:off x="446617" y="213211"/>
            <a:ext cx="11211983" cy="707886"/>
          </a:xfrm>
          <a:prstGeom prst="rect">
            <a:avLst/>
          </a:prstGeom>
          <a:noFill/>
        </p:spPr>
        <p:txBody>
          <a:bodyPr wrap="square">
            <a:spAutoFit/>
          </a:bodyPr>
          <a:lstStyle/>
          <a:p>
            <a:pPr>
              <a:defRPr/>
            </a:pPr>
            <a:r>
              <a:rPr lang="nl-NL" sz="4000" b="1">
                <a:solidFill>
                  <a:srgbClr val="FFCC00"/>
                </a:solidFill>
                <a:ea typeface="Arial" panose="020B0604020202020204" pitchFamily="34" charset="0"/>
                <a:cs typeface="Arial" panose="020B0604020202020204" pitchFamily="34" charset="0"/>
              </a:rPr>
              <a:t>Dagelijkse voeding</a:t>
            </a:r>
            <a:endParaRPr lang="nl-NL" sz="4000" b="1">
              <a:solidFill>
                <a:srgbClr val="C00000"/>
              </a:solidFill>
              <a:ea typeface="Arial" panose="020B0604020202020204" pitchFamily="34" charset="0"/>
              <a:cs typeface="Arial" panose="020B0604020202020204" pitchFamily="34" charset="0"/>
            </a:endParaRPr>
          </a:p>
        </p:txBody>
      </p:sp>
      <p:sp>
        <p:nvSpPr>
          <p:cNvPr id="13" name="Tekstvak 12">
            <a:extLst>
              <a:ext uri="{FF2B5EF4-FFF2-40B4-BE49-F238E27FC236}">
                <a16:creationId xmlns:a16="http://schemas.microsoft.com/office/drawing/2014/main" id="{80F0E9E2-9AA5-7DD7-BD4A-84C5E19B6ABA}"/>
              </a:ext>
            </a:extLst>
          </p:cNvPr>
          <p:cNvSpPr txBox="1"/>
          <p:nvPr/>
        </p:nvSpPr>
        <p:spPr>
          <a:xfrm>
            <a:off x="8877300" y="305544"/>
            <a:ext cx="3005320" cy="523220"/>
          </a:xfrm>
          <a:prstGeom prst="rect">
            <a:avLst/>
          </a:prstGeom>
          <a:noFill/>
        </p:spPr>
        <p:txBody>
          <a:bodyPr wrap="square" rtlCol="0">
            <a:spAutoFit/>
          </a:bodyPr>
          <a:lstStyle/>
          <a:p>
            <a:r>
              <a:rPr lang="nl-NL" sz="2800">
                <a:solidFill>
                  <a:srgbClr val="C00000"/>
                </a:solidFill>
              </a:rPr>
              <a:t>Antwoord vraag 5</a:t>
            </a:r>
          </a:p>
        </p:txBody>
      </p:sp>
      <p:pic>
        <p:nvPicPr>
          <p:cNvPr id="15" name="Afbeelding 14">
            <a:extLst>
              <a:ext uri="{FF2B5EF4-FFF2-40B4-BE49-F238E27FC236}">
                <a16:creationId xmlns:a16="http://schemas.microsoft.com/office/drawing/2014/main" id="{B80AE9CB-1F9D-9B33-DC68-5EBFAD36C3B3}"/>
              </a:ext>
            </a:extLst>
          </p:cNvPr>
          <p:cNvPicPr>
            <a:picLocks noChangeAspect="1"/>
          </p:cNvPicPr>
          <p:nvPr/>
        </p:nvPicPr>
        <p:blipFill>
          <a:blip r:embed="rId3">
            <a:duotone>
              <a:schemeClr val="bg2">
                <a:shade val="45000"/>
                <a:satMod val="135000"/>
              </a:schemeClr>
              <a:prstClr val="white"/>
            </a:duotone>
          </a:blip>
          <a:stretch>
            <a:fillRect/>
          </a:stretch>
        </p:blipFill>
        <p:spPr>
          <a:xfrm>
            <a:off x="6912405" y="2476703"/>
            <a:ext cx="5279594" cy="3517697"/>
          </a:xfrm>
          <a:prstGeom prst="rect">
            <a:avLst/>
          </a:prstGeom>
        </p:spPr>
      </p:pic>
      <p:sp>
        <p:nvSpPr>
          <p:cNvPr id="6" name="Rechthoek 5">
            <a:extLst>
              <a:ext uri="{FF2B5EF4-FFF2-40B4-BE49-F238E27FC236}">
                <a16:creationId xmlns:a16="http://schemas.microsoft.com/office/drawing/2014/main" id="{D42B4AD9-BD6A-3187-1FC4-E0B4EBE33C99}"/>
              </a:ext>
            </a:extLst>
          </p:cNvPr>
          <p:cNvSpPr/>
          <p:nvPr/>
        </p:nvSpPr>
        <p:spPr>
          <a:xfrm>
            <a:off x="480832" y="2695575"/>
            <a:ext cx="7567793" cy="51435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Rechthoek 4">
            <a:extLst>
              <a:ext uri="{FF2B5EF4-FFF2-40B4-BE49-F238E27FC236}">
                <a16:creationId xmlns:a16="http://schemas.microsoft.com/office/drawing/2014/main" id="{3663A071-D3C7-FB2F-B194-1A849B649CD9}"/>
              </a:ext>
            </a:extLst>
          </p:cNvPr>
          <p:cNvSpPr/>
          <p:nvPr/>
        </p:nvSpPr>
        <p:spPr>
          <a:xfrm>
            <a:off x="480832" y="3286125"/>
            <a:ext cx="8396468" cy="514350"/>
          </a:xfrm>
          <a:prstGeom prst="rect">
            <a:avLst/>
          </a:prstGeom>
          <a:solidFill>
            <a:srgbClr val="C1C8B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Rechthoek 6">
            <a:extLst>
              <a:ext uri="{FF2B5EF4-FFF2-40B4-BE49-F238E27FC236}">
                <a16:creationId xmlns:a16="http://schemas.microsoft.com/office/drawing/2014/main" id="{FC09A59D-A092-61B0-2642-8C2B11C4FDDC}"/>
              </a:ext>
            </a:extLst>
          </p:cNvPr>
          <p:cNvSpPr/>
          <p:nvPr/>
        </p:nvSpPr>
        <p:spPr>
          <a:xfrm>
            <a:off x="480830" y="3927752"/>
            <a:ext cx="7139169" cy="51435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Rechthoek 7">
            <a:extLst>
              <a:ext uri="{FF2B5EF4-FFF2-40B4-BE49-F238E27FC236}">
                <a16:creationId xmlns:a16="http://schemas.microsoft.com/office/drawing/2014/main" id="{D02C40B1-D367-9B0F-39CE-ECC8028D9D17}"/>
              </a:ext>
            </a:extLst>
          </p:cNvPr>
          <p:cNvSpPr/>
          <p:nvPr/>
        </p:nvSpPr>
        <p:spPr>
          <a:xfrm>
            <a:off x="480831" y="4569380"/>
            <a:ext cx="7329668" cy="51435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Rechthoek 8">
            <a:extLst>
              <a:ext uri="{FF2B5EF4-FFF2-40B4-BE49-F238E27FC236}">
                <a16:creationId xmlns:a16="http://schemas.microsoft.com/office/drawing/2014/main" id="{8BD62D0C-CE8E-1B1E-3732-AAE8E12E438E}"/>
              </a:ext>
            </a:extLst>
          </p:cNvPr>
          <p:cNvSpPr/>
          <p:nvPr/>
        </p:nvSpPr>
        <p:spPr>
          <a:xfrm>
            <a:off x="480830" y="5229225"/>
            <a:ext cx="7139169" cy="51435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Tekstvak 3">
            <a:extLst>
              <a:ext uri="{FF2B5EF4-FFF2-40B4-BE49-F238E27FC236}">
                <a16:creationId xmlns:a16="http://schemas.microsoft.com/office/drawing/2014/main" id="{EDA9D162-4F44-BD3B-4D44-CA8EA6CF5D4E}"/>
              </a:ext>
            </a:extLst>
          </p:cNvPr>
          <p:cNvSpPr txBox="1"/>
          <p:nvPr/>
        </p:nvSpPr>
        <p:spPr>
          <a:xfrm>
            <a:off x="480832" y="2476500"/>
            <a:ext cx="6920093" cy="4185761"/>
          </a:xfrm>
          <a:prstGeom prst="rect">
            <a:avLst/>
          </a:prstGeom>
          <a:noFill/>
        </p:spPr>
        <p:txBody>
          <a:bodyPr wrap="square" rtlCol="0">
            <a:spAutoFit/>
          </a:bodyPr>
          <a:lstStyle/>
          <a:p>
            <a:pPr marL="514350" indent="-514350">
              <a:lnSpc>
                <a:spcPct val="150000"/>
              </a:lnSpc>
              <a:buFont typeface="+mj-lt"/>
              <a:buAutoNum type="alphaUcPeriod"/>
            </a:pPr>
            <a:r>
              <a:rPr lang="nl-NL" sz="2800"/>
              <a:t>Leert mij levenslessen = 31%</a:t>
            </a:r>
          </a:p>
          <a:p>
            <a:pPr marL="514350" indent="-514350">
              <a:lnSpc>
                <a:spcPct val="150000"/>
              </a:lnSpc>
              <a:buFont typeface="+mj-lt"/>
              <a:buAutoNum type="alphaUcPeriod"/>
            </a:pPr>
            <a:r>
              <a:rPr lang="nl-NL" sz="2800"/>
              <a:t>Geeft me hoop = 35%</a:t>
            </a:r>
          </a:p>
          <a:p>
            <a:pPr marL="514350" indent="-514350">
              <a:lnSpc>
                <a:spcPct val="150000"/>
              </a:lnSpc>
              <a:buFont typeface="+mj-lt"/>
              <a:buAutoNum type="alphaUcPeriod"/>
            </a:pPr>
            <a:r>
              <a:rPr lang="nl-NL" sz="2800"/>
              <a:t>Troost me = 29 %</a:t>
            </a:r>
          </a:p>
          <a:p>
            <a:pPr marL="514350" indent="-514350">
              <a:lnSpc>
                <a:spcPct val="150000"/>
              </a:lnSpc>
              <a:buFont typeface="+mj-lt"/>
              <a:buAutoNum type="alphaUcPeriod"/>
            </a:pPr>
            <a:r>
              <a:rPr lang="nl-NL" sz="2800"/>
              <a:t>Helpt me God te vertrouwen = 30%</a:t>
            </a:r>
          </a:p>
          <a:p>
            <a:pPr marL="514350" indent="-514350">
              <a:lnSpc>
                <a:spcPct val="150000"/>
              </a:lnSpc>
              <a:buFont typeface="+mj-lt"/>
              <a:buAutoNum type="alphaUcPeriod"/>
            </a:pPr>
            <a:r>
              <a:rPr lang="nl-NL" sz="2800"/>
              <a:t>Geeft me moed om door te gaan = 29%</a:t>
            </a:r>
          </a:p>
          <a:p>
            <a:pPr marL="514350" indent="-514350">
              <a:buFont typeface="+mj-lt"/>
              <a:buAutoNum type="alphaUcPeriod"/>
            </a:pPr>
            <a:endParaRPr lang="nl-NL" sz="2800"/>
          </a:p>
          <a:p>
            <a:pPr marL="514350" indent="-514350">
              <a:buFont typeface="+mj-lt"/>
              <a:buAutoNum type="alphaUcPeriod"/>
            </a:pPr>
            <a:endParaRPr lang="nl-NL" sz="2800"/>
          </a:p>
        </p:txBody>
      </p:sp>
    </p:spTree>
    <p:extLst>
      <p:ext uri="{BB962C8B-B14F-4D97-AF65-F5344CB8AC3E}">
        <p14:creationId xmlns:p14="http://schemas.microsoft.com/office/powerpoint/2010/main" val="35911627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4806A73-657F-43A7-7902-DCEA8E38EF5C}"/>
            </a:ext>
          </a:extLst>
        </p:cNvPr>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4F2B09CE-CA48-D524-F8EB-763EE68AA6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5" name="Rectangle 24">
            <a:extLst>
              <a:ext uri="{FF2B5EF4-FFF2-40B4-BE49-F238E27FC236}">
                <a16:creationId xmlns:a16="http://schemas.microsoft.com/office/drawing/2014/main" id="{79ECE911-B0D7-108F-B321-7AF3E88934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27" name="Group 26">
            <a:extLst>
              <a:ext uri="{FF2B5EF4-FFF2-40B4-BE49-F238E27FC236}">
                <a16:creationId xmlns:a16="http://schemas.microsoft.com/office/drawing/2014/main" id="{E5042A0E-9C9C-05F7-B6BE-B769E33633B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253" y="-5977"/>
            <a:ext cx="6238675" cy="6863979"/>
            <a:chOff x="305" y="-5977"/>
            <a:chExt cx="6238675" cy="6863979"/>
          </a:xfrm>
        </p:grpSpPr>
        <p:sp>
          <p:nvSpPr>
            <p:cNvPr id="28" name="Freeform: Shape 27">
              <a:extLst>
                <a:ext uri="{FF2B5EF4-FFF2-40B4-BE49-F238E27FC236}">
                  <a16:creationId xmlns:a16="http://schemas.microsoft.com/office/drawing/2014/main" id="{DA3901C1-248A-EAFE-750C-DB3D487252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305" y="34854"/>
              <a:ext cx="6028697" cy="6817170"/>
            </a:xfrm>
            <a:custGeom>
              <a:avLst/>
              <a:gdLst>
                <a:gd name="connsiteX0" fmla="*/ 6028697 w 6028697"/>
                <a:gd name="connsiteY0" fmla="*/ 6155323 h 6817170"/>
                <a:gd name="connsiteX1" fmla="*/ 6028697 w 6028697"/>
                <a:gd name="connsiteY1" fmla="*/ 6817170 h 6817170"/>
                <a:gd name="connsiteX2" fmla="*/ 5157862 w 6028697"/>
                <a:gd name="connsiteY2" fmla="*/ 6817170 h 6817170"/>
                <a:gd name="connsiteX3" fmla="*/ 5347156 w 6028697"/>
                <a:gd name="connsiteY3" fmla="*/ 6687553 h 6817170"/>
                <a:gd name="connsiteX4" fmla="*/ 5487470 w 6028697"/>
                <a:gd name="connsiteY4" fmla="*/ 6581714 h 6817170"/>
                <a:gd name="connsiteX5" fmla="*/ 5627642 w 6028697"/>
                <a:gd name="connsiteY5" fmla="*/ 6472328 h 6817170"/>
                <a:gd name="connsiteX6" fmla="*/ 5911392 w 6028697"/>
                <a:gd name="connsiteY6" fmla="*/ 6245328 h 6817170"/>
                <a:gd name="connsiteX7" fmla="*/ 4481066 w 6028697"/>
                <a:gd name="connsiteY7" fmla="*/ 478 h 6817170"/>
                <a:gd name="connsiteX8" fmla="*/ 4672258 w 6028697"/>
                <a:gd name="connsiteY8" fmla="*/ 7519 h 6817170"/>
                <a:gd name="connsiteX9" fmla="*/ 5429869 w 6028697"/>
                <a:gd name="connsiteY9" fmla="*/ 125134 h 6817170"/>
                <a:gd name="connsiteX10" fmla="*/ 5976319 w 6028697"/>
                <a:gd name="connsiteY10" fmla="*/ 314893 h 6817170"/>
                <a:gd name="connsiteX11" fmla="*/ 6028697 w 6028697"/>
                <a:gd name="connsiteY11" fmla="*/ 339901 h 6817170"/>
                <a:gd name="connsiteX12" fmla="*/ 6028697 w 6028697"/>
                <a:gd name="connsiteY12" fmla="*/ 732458 h 6817170"/>
                <a:gd name="connsiteX13" fmla="*/ 5990985 w 6028697"/>
                <a:gd name="connsiteY13" fmla="*/ 712211 h 6817170"/>
                <a:gd name="connsiteX14" fmla="*/ 5341339 w 6028697"/>
                <a:gd name="connsiteY14" fmla="*/ 475281 h 6817170"/>
                <a:gd name="connsiteX15" fmla="*/ 4651969 w 6028697"/>
                <a:gd name="connsiteY15" fmla="*/ 377104 h 6817170"/>
                <a:gd name="connsiteX16" fmla="*/ 3953093 w 6028697"/>
                <a:gd name="connsiteY16" fmla="*/ 402498 h 6817170"/>
                <a:gd name="connsiteX17" fmla="*/ 3267413 w 6028697"/>
                <a:gd name="connsiteY17" fmla="*/ 546643 h 6817170"/>
                <a:gd name="connsiteX18" fmla="*/ 1439498 w 6028697"/>
                <a:gd name="connsiteY18" fmla="*/ 1568141 h 6817170"/>
                <a:gd name="connsiteX19" fmla="*/ 960671 w 6028697"/>
                <a:gd name="connsiteY19" fmla="*/ 2082013 h 6817170"/>
                <a:gd name="connsiteX20" fmla="*/ 581866 w 6028697"/>
                <a:gd name="connsiteY20" fmla="*/ 2672638 h 6817170"/>
                <a:gd name="connsiteX21" fmla="*/ 324789 w 6028697"/>
                <a:gd name="connsiteY21" fmla="*/ 3325262 h 6817170"/>
                <a:gd name="connsiteX22" fmla="*/ 231151 w 6028697"/>
                <a:gd name="connsiteY22" fmla="*/ 4022292 h 6817170"/>
                <a:gd name="connsiteX23" fmla="*/ 270592 w 6028697"/>
                <a:gd name="connsiteY23" fmla="*/ 4362792 h 6817170"/>
                <a:gd name="connsiteX24" fmla="*/ 387213 w 6028697"/>
                <a:gd name="connsiteY24" fmla="*/ 4681585 h 6817170"/>
                <a:gd name="connsiteX25" fmla="*/ 468507 w 6028697"/>
                <a:gd name="connsiteY25" fmla="*/ 4831546 h 6817170"/>
                <a:gd name="connsiteX26" fmla="*/ 561862 w 6028697"/>
                <a:gd name="connsiteY26" fmla="*/ 4976826 h 6817170"/>
                <a:gd name="connsiteX27" fmla="*/ 777511 w 6028697"/>
                <a:gd name="connsiteY27" fmla="*/ 5257597 h 6817170"/>
                <a:gd name="connsiteX28" fmla="*/ 1010895 w 6028697"/>
                <a:gd name="connsiteY28" fmla="*/ 5540494 h 6817170"/>
                <a:gd name="connsiteX29" fmla="*/ 1126948 w 6028697"/>
                <a:gd name="connsiteY29" fmla="*/ 5688186 h 6817170"/>
                <a:gd name="connsiteX30" fmla="*/ 1182706 w 6028697"/>
                <a:gd name="connsiteY30" fmla="*/ 5760543 h 6817170"/>
                <a:gd name="connsiteX31" fmla="*/ 1237327 w 6028697"/>
                <a:gd name="connsiteY31" fmla="*/ 5830060 h 6817170"/>
                <a:gd name="connsiteX32" fmla="*/ 1706649 w 6028697"/>
                <a:gd name="connsiteY32" fmla="*/ 6342797 h 6817170"/>
                <a:gd name="connsiteX33" fmla="*/ 1956207 w 6028697"/>
                <a:gd name="connsiteY33" fmla="*/ 6573484 h 6817170"/>
                <a:gd name="connsiteX34" fmla="*/ 2217681 w 6028697"/>
                <a:gd name="connsiteY34" fmla="*/ 6786297 h 6817170"/>
                <a:gd name="connsiteX35" fmla="*/ 2260820 w 6028697"/>
                <a:gd name="connsiteY35" fmla="*/ 6817170 h 6817170"/>
                <a:gd name="connsiteX36" fmla="*/ 1429497 w 6028697"/>
                <a:gd name="connsiteY36" fmla="*/ 6817170 h 6817170"/>
                <a:gd name="connsiteX37" fmla="*/ 1327275 w 6028697"/>
                <a:gd name="connsiteY37" fmla="*/ 6713800 h 6817170"/>
                <a:gd name="connsiteX38" fmla="*/ 1080556 w 6028697"/>
                <a:gd name="connsiteY38" fmla="*/ 6414443 h 6817170"/>
                <a:gd name="connsiteX39" fmla="*/ 865189 w 6028697"/>
                <a:gd name="connsiteY39" fmla="*/ 6097496 h 6817170"/>
                <a:gd name="connsiteX40" fmla="*/ 814823 w 6028697"/>
                <a:gd name="connsiteY40" fmla="*/ 6016911 h 6817170"/>
                <a:gd name="connsiteX41" fmla="*/ 766729 w 6028697"/>
                <a:gd name="connsiteY41" fmla="*/ 5938453 h 6817170"/>
                <a:gd name="connsiteX42" fmla="*/ 671672 w 6028697"/>
                <a:gd name="connsiteY42" fmla="*/ 5786648 h 6817170"/>
                <a:gd name="connsiteX43" fmla="*/ 474608 w 6028697"/>
                <a:gd name="connsiteY43" fmla="*/ 5474664 h 6817170"/>
                <a:gd name="connsiteX44" fmla="*/ 282652 w 6028697"/>
                <a:gd name="connsiteY44" fmla="*/ 5146508 h 6817170"/>
                <a:gd name="connsiteX45" fmla="*/ 196108 w 6028697"/>
                <a:gd name="connsiteY45" fmla="*/ 4972712 h 6817170"/>
                <a:gd name="connsiteX46" fmla="*/ 122474 w 6028697"/>
                <a:gd name="connsiteY46" fmla="*/ 4791821 h 6817170"/>
                <a:gd name="connsiteX47" fmla="*/ 65724 w 6028697"/>
                <a:gd name="connsiteY47" fmla="*/ 4603129 h 6817170"/>
                <a:gd name="connsiteX48" fmla="*/ 44727 w 6028697"/>
                <a:gd name="connsiteY48" fmla="*/ 4506937 h 6817170"/>
                <a:gd name="connsiteX49" fmla="*/ 35505 w 6028697"/>
                <a:gd name="connsiteY49" fmla="*/ 4458699 h 6817170"/>
                <a:gd name="connsiteX50" fmla="*/ 27845 w 6028697"/>
                <a:gd name="connsiteY50" fmla="*/ 4410320 h 6817170"/>
                <a:gd name="connsiteX51" fmla="*/ 37 w 6028697"/>
                <a:gd name="connsiteY51" fmla="*/ 4022292 h 6817170"/>
                <a:gd name="connsiteX52" fmla="*/ 78777 w 6028697"/>
                <a:gd name="connsiteY52" fmla="*/ 3267236 h 6817170"/>
                <a:gd name="connsiteX53" fmla="*/ 315424 w 6028697"/>
                <a:gd name="connsiteY53" fmla="*/ 2543673 h 6817170"/>
                <a:gd name="connsiteX54" fmla="*/ 1202710 w 6028697"/>
                <a:gd name="connsiteY54" fmla="*/ 1314895 h 6817170"/>
                <a:gd name="connsiteX55" fmla="*/ 1791065 w 6028697"/>
                <a:gd name="connsiteY55" fmla="*/ 833514 h 6817170"/>
                <a:gd name="connsiteX56" fmla="*/ 3908404 w 6028697"/>
                <a:gd name="connsiteY56" fmla="*/ 29794 h 6817170"/>
                <a:gd name="connsiteX57" fmla="*/ 4481066 w 6028697"/>
                <a:gd name="connsiteY57" fmla="*/ 478 h 6817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28697" h="6817170">
                  <a:moveTo>
                    <a:pt x="6028697" y="6155323"/>
                  </a:moveTo>
                  <a:lnTo>
                    <a:pt x="6028697" y="6817170"/>
                  </a:lnTo>
                  <a:lnTo>
                    <a:pt x="5157862" y="6817170"/>
                  </a:lnTo>
                  <a:lnTo>
                    <a:pt x="5347156" y="6687553"/>
                  </a:lnTo>
                  <a:cubicBezTo>
                    <a:pt x="5394117" y="6653219"/>
                    <a:pt x="5440793" y="6617608"/>
                    <a:pt x="5487470" y="6581714"/>
                  </a:cubicBezTo>
                  <a:cubicBezTo>
                    <a:pt x="5534147" y="6545820"/>
                    <a:pt x="5580966" y="6509358"/>
                    <a:pt x="5627642" y="6472328"/>
                  </a:cubicBezTo>
                  <a:lnTo>
                    <a:pt x="5911392" y="6245328"/>
                  </a:lnTo>
                  <a:close/>
                  <a:moveTo>
                    <a:pt x="4481066" y="478"/>
                  </a:moveTo>
                  <a:cubicBezTo>
                    <a:pt x="4544817" y="1422"/>
                    <a:pt x="4608563" y="3769"/>
                    <a:pt x="4672258" y="7519"/>
                  </a:cubicBezTo>
                  <a:cubicBezTo>
                    <a:pt x="4927973" y="22364"/>
                    <a:pt x="5181687" y="61751"/>
                    <a:pt x="5429869" y="125134"/>
                  </a:cubicBezTo>
                  <a:cubicBezTo>
                    <a:pt x="5617090" y="173104"/>
                    <a:pt x="5799867" y="236595"/>
                    <a:pt x="5976319" y="314893"/>
                  </a:cubicBezTo>
                  <a:lnTo>
                    <a:pt x="6028697" y="339901"/>
                  </a:lnTo>
                  <a:lnTo>
                    <a:pt x="6028697" y="732458"/>
                  </a:lnTo>
                  <a:lnTo>
                    <a:pt x="5990985" y="712211"/>
                  </a:lnTo>
                  <a:cubicBezTo>
                    <a:pt x="5783917" y="609342"/>
                    <a:pt x="5566013" y="529876"/>
                    <a:pt x="5341339" y="475281"/>
                  </a:cubicBezTo>
                  <a:cubicBezTo>
                    <a:pt x="5115233" y="420503"/>
                    <a:pt x="4884375" y="387624"/>
                    <a:pt x="4651969" y="377104"/>
                  </a:cubicBezTo>
                  <a:cubicBezTo>
                    <a:pt x="4418713" y="365171"/>
                    <a:pt x="4184861" y="373670"/>
                    <a:pt x="3953093" y="402498"/>
                  </a:cubicBezTo>
                  <a:cubicBezTo>
                    <a:pt x="3721001" y="431832"/>
                    <a:pt x="3491675" y="480040"/>
                    <a:pt x="3267413" y="546643"/>
                  </a:cubicBezTo>
                  <a:cubicBezTo>
                    <a:pt x="2591323" y="750761"/>
                    <a:pt x="1967642" y="1099289"/>
                    <a:pt x="1439498" y="1568141"/>
                  </a:cubicBezTo>
                  <a:cubicBezTo>
                    <a:pt x="1265589" y="1725523"/>
                    <a:pt x="1105393" y="1897434"/>
                    <a:pt x="960671" y="2082013"/>
                  </a:cubicBezTo>
                  <a:cubicBezTo>
                    <a:pt x="815775" y="2266294"/>
                    <a:pt x="688923" y="2464081"/>
                    <a:pt x="581866" y="2672638"/>
                  </a:cubicBezTo>
                  <a:cubicBezTo>
                    <a:pt x="473765" y="2880669"/>
                    <a:pt x="387610" y="3099397"/>
                    <a:pt x="324789" y="3325262"/>
                  </a:cubicBezTo>
                  <a:cubicBezTo>
                    <a:pt x="262714" y="3552403"/>
                    <a:pt x="231223" y="3786822"/>
                    <a:pt x="231151" y="4022292"/>
                  </a:cubicBezTo>
                  <a:cubicBezTo>
                    <a:pt x="231413" y="4136912"/>
                    <a:pt x="244645" y="4251136"/>
                    <a:pt x="270592" y="4362792"/>
                  </a:cubicBezTo>
                  <a:cubicBezTo>
                    <a:pt x="297885" y="4472943"/>
                    <a:pt x="336983" y="4579833"/>
                    <a:pt x="387213" y="4681585"/>
                  </a:cubicBezTo>
                  <a:cubicBezTo>
                    <a:pt x="412042" y="4732517"/>
                    <a:pt x="439423" y="4782457"/>
                    <a:pt x="468507" y="4831546"/>
                  </a:cubicBezTo>
                  <a:cubicBezTo>
                    <a:pt x="497591" y="4880636"/>
                    <a:pt x="529230" y="4929015"/>
                    <a:pt x="561862" y="4976826"/>
                  </a:cubicBezTo>
                  <a:cubicBezTo>
                    <a:pt x="627975" y="5072166"/>
                    <a:pt x="701466" y="5164668"/>
                    <a:pt x="777511" y="5257597"/>
                  </a:cubicBezTo>
                  <a:cubicBezTo>
                    <a:pt x="853556" y="5350524"/>
                    <a:pt x="933574" y="5443594"/>
                    <a:pt x="1010895" y="5540494"/>
                  </a:cubicBezTo>
                  <a:cubicBezTo>
                    <a:pt x="1049957" y="5588732"/>
                    <a:pt x="1088642" y="5637963"/>
                    <a:pt x="1126948" y="5688186"/>
                  </a:cubicBezTo>
                  <a:lnTo>
                    <a:pt x="1182706" y="5760543"/>
                  </a:lnTo>
                  <a:cubicBezTo>
                    <a:pt x="1201007" y="5783669"/>
                    <a:pt x="1218458" y="5807503"/>
                    <a:pt x="1237327" y="5830060"/>
                  </a:cubicBezTo>
                  <a:cubicBezTo>
                    <a:pt x="1383714" y="6009916"/>
                    <a:pt x="1540413" y="6181116"/>
                    <a:pt x="1706649" y="6342797"/>
                  </a:cubicBezTo>
                  <a:cubicBezTo>
                    <a:pt x="1788084" y="6422531"/>
                    <a:pt x="1871265" y="6499427"/>
                    <a:pt x="1956207" y="6573484"/>
                  </a:cubicBezTo>
                  <a:cubicBezTo>
                    <a:pt x="2041332" y="6647402"/>
                    <a:pt x="2127733" y="6718907"/>
                    <a:pt x="2217681" y="6786297"/>
                  </a:cubicBezTo>
                  <a:lnTo>
                    <a:pt x="2260820" y="6817170"/>
                  </a:lnTo>
                  <a:lnTo>
                    <a:pt x="1429497" y="6817170"/>
                  </a:lnTo>
                  <a:lnTo>
                    <a:pt x="1327275" y="6713800"/>
                  </a:lnTo>
                  <a:cubicBezTo>
                    <a:pt x="1239186" y="6618984"/>
                    <a:pt x="1156797" y="6519019"/>
                    <a:pt x="1080556" y="6414443"/>
                  </a:cubicBezTo>
                  <a:cubicBezTo>
                    <a:pt x="1004653" y="6310734"/>
                    <a:pt x="932439" y="6205177"/>
                    <a:pt x="865189" y="6097496"/>
                  </a:cubicBezTo>
                  <a:cubicBezTo>
                    <a:pt x="847881" y="6070823"/>
                    <a:pt x="831565" y="6043725"/>
                    <a:pt x="814823" y="6016911"/>
                  </a:cubicBezTo>
                  <a:lnTo>
                    <a:pt x="766729" y="5938453"/>
                  </a:lnTo>
                  <a:cubicBezTo>
                    <a:pt x="735941" y="5887947"/>
                    <a:pt x="703878" y="5837581"/>
                    <a:pt x="671672" y="5786648"/>
                  </a:cubicBezTo>
                  <a:lnTo>
                    <a:pt x="474608" y="5474664"/>
                  </a:lnTo>
                  <a:cubicBezTo>
                    <a:pt x="408778" y="5368968"/>
                    <a:pt x="343516" y="5260008"/>
                    <a:pt x="282652" y="5146508"/>
                  </a:cubicBezTo>
                  <a:cubicBezTo>
                    <a:pt x="252290" y="5089759"/>
                    <a:pt x="223065" y="5032015"/>
                    <a:pt x="196108" y="4972712"/>
                  </a:cubicBezTo>
                  <a:cubicBezTo>
                    <a:pt x="169152" y="4913408"/>
                    <a:pt x="144607" y="4853111"/>
                    <a:pt x="122474" y="4791821"/>
                  </a:cubicBezTo>
                  <a:cubicBezTo>
                    <a:pt x="100342" y="4730532"/>
                    <a:pt x="81757" y="4666830"/>
                    <a:pt x="65724" y="4603129"/>
                  </a:cubicBezTo>
                  <a:cubicBezTo>
                    <a:pt x="58205" y="4571064"/>
                    <a:pt x="50828" y="4539143"/>
                    <a:pt x="44727" y="4506937"/>
                  </a:cubicBezTo>
                  <a:lnTo>
                    <a:pt x="35505" y="4458699"/>
                  </a:lnTo>
                  <a:lnTo>
                    <a:pt x="27845" y="4410320"/>
                  </a:lnTo>
                  <a:cubicBezTo>
                    <a:pt x="8635" y="4281881"/>
                    <a:pt x="-661" y="4152150"/>
                    <a:pt x="37" y="4022292"/>
                  </a:cubicBezTo>
                  <a:cubicBezTo>
                    <a:pt x="712" y="3768592"/>
                    <a:pt x="27094" y="3515615"/>
                    <a:pt x="78777" y="3267236"/>
                  </a:cubicBezTo>
                  <a:cubicBezTo>
                    <a:pt x="130048" y="3017876"/>
                    <a:pt x="209439" y="2775142"/>
                    <a:pt x="315424" y="2543673"/>
                  </a:cubicBezTo>
                  <a:cubicBezTo>
                    <a:pt x="528236" y="2081161"/>
                    <a:pt x="838234" y="1667312"/>
                    <a:pt x="1202710" y="1314895"/>
                  </a:cubicBezTo>
                  <a:cubicBezTo>
                    <a:pt x="1385514" y="1138814"/>
                    <a:pt x="1582282" y="977831"/>
                    <a:pt x="1791065" y="833514"/>
                  </a:cubicBezTo>
                  <a:cubicBezTo>
                    <a:pt x="2420037" y="395614"/>
                    <a:pt x="3147288" y="119557"/>
                    <a:pt x="3908404" y="29794"/>
                  </a:cubicBezTo>
                  <a:cubicBezTo>
                    <a:pt x="4098509" y="7429"/>
                    <a:pt x="4289811" y="-2355"/>
                    <a:pt x="4481066" y="478"/>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9" name="Freeform: Shape 28">
              <a:extLst>
                <a:ext uri="{FF2B5EF4-FFF2-40B4-BE49-F238E27FC236}">
                  <a16:creationId xmlns:a16="http://schemas.microsoft.com/office/drawing/2014/main" id="{58A9A61D-3D99-BEC8-2181-75BB0A9F815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305" y="1"/>
              <a:ext cx="6165116" cy="6858001"/>
            </a:xfrm>
            <a:custGeom>
              <a:avLst/>
              <a:gdLst>
                <a:gd name="connsiteX0" fmla="*/ 6264586 w 6264586"/>
                <a:gd name="connsiteY0" fmla="*/ 6646464 h 6858001"/>
                <a:gd name="connsiteX1" fmla="*/ 6264586 w 6264586"/>
                <a:gd name="connsiteY1" fmla="*/ 6858001 h 6858001"/>
                <a:gd name="connsiteX2" fmla="*/ 5997170 w 6264586"/>
                <a:gd name="connsiteY2" fmla="*/ 6858001 h 6858001"/>
                <a:gd name="connsiteX3" fmla="*/ 6121512 w 6264586"/>
                <a:gd name="connsiteY3" fmla="*/ 6761029 h 6858001"/>
                <a:gd name="connsiteX4" fmla="*/ 2693206 w 6264586"/>
                <a:gd name="connsiteY4" fmla="*/ 0 h 6858001"/>
                <a:gd name="connsiteX5" fmla="*/ 5872285 w 6264586"/>
                <a:gd name="connsiteY5" fmla="*/ 0 h 6858001"/>
                <a:gd name="connsiteX6" fmla="*/ 6024875 w 6264586"/>
                <a:gd name="connsiteY6" fmla="*/ 68385 h 6858001"/>
                <a:gd name="connsiteX7" fmla="*/ 6206432 w 6264586"/>
                <a:gd name="connsiteY7" fmla="*/ 162336 h 6858001"/>
                <a:gd name="connsiteX8" fmla="*/ 6264586 w 6264586"/>
                <a:gd name="connsiteY8" fmla="*/ 196704 h 6858001"/>
                <a:gd name="connsiteX9" fmla="*/ 6264586 w 6264586"/>
                <a:gd name="connsiteY9" fmla="*/ 537242 h 6858001"/>
                <a:gd name="connsiteX10" fmla="*/ 6230189 w 6264586"/>
                <a:gd name="connsiteY10" fmla="*/ 517260 h 6858001"/>
                <a:gd name="connsiteX11" fmla="*/ 5540536 w 6264586"/>
                <a:gd name="connsiteY11" fmla="*/ 249543 h 6858001"/>
                <a:gd name="connsiteX12" fmla="*/ 5178896 w 6264586"/>
                <a:gd name="connsiteY12" fmla="*/ 178606 h 6858001"/>
                <a:gd name="connsiteX13" fmla="*/ 4814279 w 6264586"/>
                <a:gd name="connsiteY13" fmla="*/ 146683 h 6858001"/>
                <a:gd name="connsiteX14" fmla="*/ 4655095 w 6264586"/>
                <a:gd name="connsiteY14" fmla="*/ 143421 h 6858001"/>
                <a:gd name="connsiteX15" fmla="*/ 4081069 w 6264586"/>
                <a:gd name="connsiteY15" fmla="*/ 185983 h 6858001"/>
                <a:gd name="connsiteX16" fmla="*/ 3720566 w 6264586"/>
                <a:gd name="connsiteY16" fmla="*/ 256921 h 6858001"/>
                <a:gd name="connsiteX17" fmla="*/ 3365879 w 6264586"/>
                <a:gd name="connsiteY17" fmla="*/ 357651 h 6858001"/>
                <a:gd name="connsiteX18" fmla="*/ 3020555 w 6264586"/>
                <a:gd name="connsiteY18" fmla="*/ 486190 h 6858001"/>
                <a:gd name="connsiteX19" fmla="*/ 2685163 w 6264586"/>
                <a:gd name="connsiteY19" fmla="*/ 641542 h 6858001"/>
                <a:gd name="connsiteX20" fmla="*/ 2047720 w 6264586"/>
                <a:gd name="connsiteY20" fmla="*/ 1025030 h 6858001"/>
                <a:gd name="connsiteX21" fmla="*/ 1897333 w 6264586"/>
                <a:gd name="connsiteY21" fmla="*/ 1134983 h 6858001"/>
                <a:gd name="connsiteX22" fmla="*/ 1835758 w 6264586"/>
                <a:gd name="connsiteY22" fmla="*/ 1182227 h 6858001"/>
                <a:gd name="connsiteX23" fmla="*/ 1823273 w 6264586"/>
                <a:gd name="connsiteY23" fmla="*/ 1192016 h 6858001"/>
                <a:gd name="connsiteX24" fmla="*/ 1750918 w 6264586"/>
                <a:gd name="connsiteY24" fmla="*/ 1249760 h 6858001"/>
                <a:gd name="connsiteX25" fmla="*/ 1469297 w 6264586"/>
                <a:gd name="connsiteY25" fmla="*/ 1496906 h 6858001"/>
                <a:gd name="connsiteX26" fmla="*/ 967769 w 6264586"/>
                <a:gd name="connsiteY26" fmla="*/ 2056602 h 6858001"/>
                <a:gd name="connsiteX27" fmla="*/ 754105 w 6264586"/>
                <a:gd name="connsiteY27" fmla="*/ 2368727 h 6858001"/>
                <a:gd name="connsiteX28" fmla="*/ 572364 w 6264586"/>
                <a:gd name="connsiteY28" fmla="*/ 2701140 h 6858001"/>
                <a:gd name="connsiteX29" fmla="*/ 532497 w 6264586"/>
                <a:gd name="connsiteY29" fmla="*/ 2786265 h 6858001"/>
                <a:gd name="connsiteX30" fmla="*/ 512918 w 6264586"/>
                <a:gd name="connsiteY30" fmla="*/ 2828827 h 6858001"/>
                <a:gd name="connsiteX31" fmla="*/ 494475 w 6264586"/>
                <a:gd name="connsiteY31" fmla="*/ 2872240 h 6858001"/>
                <a:gd name="connsiteX32" fmla="*/ 491637 w 6264586"/>
                <a:gd name="connsiteY32" fmla="*/ 2878908 h 6858001"/>
                <a:gd name="connsiteX33" fmla="*/ 459290 w 6264586"/>
                <a:gd name="connsiteY33" fmla="*/ 2959635 h 6858001"/>
                <a:gd name="connsiteX34" fmla="*/ 446805 w 6264586"/>
                <a:gd name="connsiteY34" fmla="*/ 2992408 h 6858001"/>
                <a:gd name="connsiteX35" fmla="*/ 426090 w 6264586"/>
                <a:gd name="connsiteY35" fmla="*/ 3049158 h 6858001"/>
                <a:gd name="connsiteX36" fmla="*/ 426090 w 6264586"/>
                <a:gd name="connsiteY36" fmla="*/ 3049867 h 6858001"/>
                <a:gd name="connsiteX37" fmla="*/ 318124 w 6264586"/>
                <a:gd name="connsiteY37" fmla="*/ 3414202 h 6858001"/>
                <a:gd name="connsiteX38" fmla="*/ 230729 w 6264586"/>
                <a:gd name="connsiteY38" fmla="*/ 4169260 h 6858001"/>
                <a:gd name="connsiteX39" fmla="*/ 268893 w 6264586"/>
                <a:gd name="connsiteY39" fmla="*/ 4544236 h 6858001"/>
                <a:gd name="connsiteX40" fmla="*/ 379840 w 6264586"/>
                <a:gd name="connsiteY40" fmla="*/ 4900056 h 6858001"/>
                <a:gd name="connsiteX41" fmla="*/ 406512 w 6264586"/>
                <a:gd name="connsiteY41" fmla="*/ 4960211 h 6858001"/>
                <a:gd name="connsiteX42" fmla="*/ 417862 w 6264586"/>
                <a:gd name="connsiteY42" fmla="*/ 4984613 h 6858001"/>
                <a:gd name="connsiteX43" fmla="*/ 428077 w 6264586"/>
                <a:gd name="connsiteY43" fmla="*/ 5005043 h 6858001"/>
                <a:gd name="connsiteX44" fmla="*/ 460140 w 6264586"/>
                <a:gd name="connsiteY44" fmla="*/ 5067327 h 6858001"/>
                <a:gd name="connsiteX45" fmla="*/ 555197 w 6264586"/>
                <a:gd name="connsiteY45" fmla="*/ 5229773 h 6858001"/>
                <a:gd name="connsiteX46" fmla="*/ 660611 w 6264586"/>
                <a:gd name="connsiteY46" fmla="*/ 5387396 h 6858001"/>
                <a:gd name="connsiteX47" fmla="*/ 774110 w 6264586"/>
                <a:gd name="connsiteY47" fmla="*/ 5542182 h 6858001"/>
                <a:gd name="connsiteX48" fmla="*/ 917829 w 6264586"/>
                <a:gd name="connsiteY48" fmla="*/ 5727896 h 6858001"/>
                <a:gd name="connsiteX49" fmla="*/ 1012885 w 6264586"/>
                <a:gd name="connsiteY49" fmla="*/ 5849767 h 6858001"/>
                <a:gd name="connsiteX50" fmla="*/ 1133053 w 6264586"/>
                <a:gd name="connsiteY50" fmla="*/ 6006822 h 6858001"/>
                <a:gd name="connsiteX51" fmla="*/ 1194343 w 6264586"/>
                <a:gd name="connsiteY51" fmla="*/ 6090245 h 6858001"/>
                <a:gd name="connsiteX52" fmla="*/ 1249390 w 6264586"/>
                <a:gd name="connsiteY52" fmla="*/ 6165155 h 6858001"/>
                <a:gd name="connsiteX53" fmla="*/ 1345724 w 6264586"/>
                <a:gd name="connsiteY53" fmla="*/ 6292132 h 6858001"/>
                <a:gd name="connsiteX54" fmla="*/ 1364310 w 6264586"/>
                <a:gd name="connsiteY54" fmla="*/ 6316251 h 6858001"/>
                <a:gd name="connsiteX55" fmla="*/ 1373673 w 6264586"/>
                <a:gd name="connsiteY55" fmla="*/ 6327885 h 6858001"/>
                <a:gd name="connsiteX56" fmla="*/ 1484619 w 6264586"/>
                <a:gd name="connsiteY56" fmla="*/ 6462240 h 6858001"/>
                <a:gd name="connsiteX57" fmla="*/ 1739000 w 6264586"/>
                <a:gd name="connsiteY57" fmla="*/ 6737335 h 6858001"/>
                <a:gd name="connsiteX58" fmla="*/ 1866801 w 6264586"/>
                <a:gd name="connsiteY58" fmla="*/ 6858001 h 6858001"/>
                <a:gd name="connsiteX59" fmla="*/ 1144149 w 6264586"/>
                <a:gd name="connsiteY59" fmla="*/ 6858001 h 6858001"/>
                <a:gd name="connsiteX60" fmla="*/ 1058349 w 6264586"/>
                <a:gd name="connsiteY60" fmla="*/ 6766452 h 6858001"/>
                <a:gd name="connsiteX61" fmla="*/ 580309 w 6264586"/>
                <a:gd name="connsiteY61" fmla="*/ 6105000 h 6858001"/>
                <a:gd name="connsiteX62" fmla="*/ 1 w 6264586"/>
                <a:gd name="connsiteY62" fmla="*/ 3960094 h 6858001"/>
                <a:gd name="connsiteX63" fmla="*/ 2599292 w 6264586"/>
                <a:gd name="connsiteY63" fmla="*/ 3705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264586" h="6858001">
                  <a:moveTo>
                    <a:pt x="6264586" y="6646464"/>
                  </a:moveTo>
                  <a:lnTo>
                    <a:pt x="6264586" y="6858001"/>
                  </a:lnTo>
                  <a:lnTo>
                    <a:pt x="5997170" y="6858001"/>
                  </a:lnTo>
                  <a:lnTo>
                    <a:pt x="6121512" y="6761029"/>
                  </a:lnTo>
                  <a:close/>
                  <a:moveTo>
                    <a:pt x="2693206" y="0"/>
                  </a:moveTo>
                  <a:lnTo>
                    <a:pt x="5872285" y="0"/>
                  </a:lnTo>
                  <a:lnTo>
                    <a:pt x="6024875" y="68385"/>
                  </a:lnTo>
                  <a:cubicBezTo>
                    <a:pt x="6086250" y="97989"/>
                    <a:pt x="6146793" y="129318"/>
                    <a:pt x="6206432" y="162336"/>
                  </a:cubicBezTo>
                  <a:lnTo>
                    <a:pt x="6264586" y="196704"/>
                  </a:lnTo>
                  <a:lnTo>
                    <a:pt x="6264586" y="537242"/>
                  </a:lnTo>
                  <a:lnTo>
                    <a:pt x="6230189" y="517260"/>
                  </a:lnTo>
                  <a:cubicBezTo>
                    <a:pt x="6012226" y="399931"/>
                    <a:pt x="5780573" y="310008"/>
                    <a:pt x="5540536" y="249543"/>
                  </a:cubicBezTo>
                  <a:cubicBezTo>
                    <a:pt x="5421375" y="219324"/>
                    <a:pt x="5300641" y="195644"/>
                    <a:pt x="5178896" y="178606"/>
                  </a:cubicBezTo>
                  <a:cubicBezTo>
                    <a:pt x="5057977" y="161840"/>
                    <a:pt x="4936276" y="151186"/>
                    <a:pt x="4814279" y="146683"/>
                  </a:cubicBezTo>
                  <a:cubicBezTo>
                    <a:pt x="4761501" y="144556"/>
                    <a:pt x="4708015" y="143421"/>
                    <a:pt x="4655095" y="143421"/>
                  </a:cubicBezTo>
                  <a:cubicBezTo>
                    <a:pt x="4462968" y="143573"/>
                    <a:pt x="4271111" y="157799"/>
                    <a:pt x="4081069" y="185983"/>
                  </a:cubicBezTo>
                  <a:cubicBezTo>
                    <a:pt x="3956361" y="205703"/>
                    <a:pt x="3835058" y="229396"/>
                    <a:pt x="3720566" y="256921"/>
                  </a:cubicBezTo>
                  <a:cubicBezTo>
                    <a:pt x="3596708" y="286714"/>
                    <a:pt x="3477677" y="320905"/>
                    <a:pt x="3365879" y="357651"/>
                  </a:cubicBezTo>
                  <a:cubicBezTo>
                    <a:pt x="3249257" y="395958"/>
                    <a:pt x="3133487" y="438945"/>
                    <a:pt x="3020555" y="486190"/>
                  </a:cubicBezTo>
                  <a:cubicBezTo>
                    <a:pt x="2907623" y="533434"/>
                    <a:pt x="2794832" y="585786"/>
                    <a:pt x="2685163" y="641542"/>
                  </a:cubicBezTo>
                  <a:cubicBezTo>
                    <a:pt x="2463995" y="754348"/>
                    <a:pt x="2250998" y="882488"/>
                    <a:pt x="2047720" y="1025030"/>
                  </a:cubicBezTo>
                  <a:cubicBezTo>
                    <a:pt x="2006151" y="1054399"/>
                    <a:pt x="1951528" y="1093415"/>
                    <a:pt x="1897333" y="1134983"/>
                  </a:cubicBezTo>
                  <a:cubicBezTo>
                    <a:pt x="1876761" y="1150164"/>
                    <a:pt x="1855905" y="1166479"/>
                    <a:pt x="1835758" y="1182227"/>
                  </a:cubicBezTo>
                  <a:lnTo>
                    <a:pt x="1823273" y="1192016"/>
                  </a:lnTo>
                  <a:cubicBezTo>
                    <a:pt x="1797027" y="1211879"/>
                    <a:pt x="1772057" y="1232309"/>
                    <a:pt x="1750918" y="1249760"/>
                  </a:cubicBezTo>
                  <a:cubicBezTo>
                    <a:pt x="1645931" y="1335737"/>
                    <a:pt x="1554422" y="1416605"/>
                    <a:pt x="1469297" y="1496906"/>
                  </a:cubicBezTo>
                  <a:cubicBezTo>
                    <a:pt x="1286595" y="1668957"/>
                    <a:pt x="1118818" y="1856190"/>
                    <a:pt x="967769" y="2056602"/>
                  </a:cubicBezTo>
                  <a:cubicBezTo>
                    <a:pt x="890731" y="2159603"/>
                    <a:pt x="818800" y="2264590"/>
                    <a:pt x="754105" y="2368727"/>
                  </a:cubicBezTo>
                  <a:cubicBezTo>
                    <a:pt x="681749" y="2488328"/>
                    <a:pt x="622304" y="2596720"/>
                    <a:pt x="572364" y="2701140"/>
                  </a:cubicBezTo>
                  <a:cubicBezTo>
                    <a:pt x="557609" y="2730507"/>
                    <a:pt x="543989" y="2760443"/>
                    <a:pt x="532497" y="2786265"/>
                  </a:cubicBezTo>
                  <a:lnTo>
                    <a:pt x="512918" y="2828827"/>
                  </a:lnTo>
                  <a:lnTo>
                    <a:pt x="494475" y="2872240"/>
                  </a:lnTo>
                  <a:lnTo>
                    <a:pt x="491637" y="2878908"/>
                  </a:lnTo>
                  <a:cubicBezTo>
                    <a:pt x="480146" y="2906575"/>
                    <a:pt x="469220" y="2932821"/>
                    <a:pt x="459290" y="2959635"/>
                  </a:cubicBezTo>
                  <a:cubicBezTo>
                    <a:pt x="455176" y="2970559"/>
                    <a:pt x="451060" y="2981484"/>
                    <a:pt x="446805" y="2992408"/>
                  </a:cubicBezTo>
                  <a:cubicBezTo>
                    <a:pt x="439427" y="3012412"/>
                    <a:pt x="432333" y="3030572"/>
                    <a:pt x="426090" y="3049158"/>
                  </a:cubicBezTo>
                  <a:lnTo>
                    <a:pt x="426090" y="3049867"/>
                  </a:lnTo>
                  <a:cubicBezTo>
                    <a:pt x="383010" y="3169099"/>
                    <a:pt x="346959" y="3290756"/>
                    <a:pt x="318124" y="3414202"/>
                  </a:cubicBezTo>
                  <a:cubicBezTo>
                    <a:pt x="260107" y="3661703"/>
                    <a:pt x="230780" y="3915049"/>
                    <a:pt x="230729" y="4169260"/>
                  </a:cubicBezTo>
                  <a:cubicBezTo>
                    <a:pt x="231621" y="4295173"/>
                    <a:pt x="244398" y="4420719"/>
                    <a:pt x="268893" y="4544236"/>
                  </a:cubicBezTo>
                  <a:cubicBezTo>
                    <a:pt x="293708" y="4666304"/>
                    <a:pt x="330882" y="4785521"/>
                    <a:pt x="379840" y="4900056"/>
                  </a:cubicBezTo>
                  <a:cubicBezTo>
                    <a:pt x="387926" y="4919919"/>
                    <a:pt x="397006" y="4939498"/>
                    <a:pt x="406512" y="4960211"/>
                  </a:cubicBezTo>
                  <a:cubicBezTo>
                    <a:pt x="410343" y="4968299"/>
                    <a:pt x="414173" y="4976385"/>
                    <a:pt x="417862" y="4984613"/>
                  </a:cubicBezTo>
                  <a:lnTo>
                    <a:pt x="428077" y="5005043"/>
                  </a:lnTo>
                  <a:cubicBezTo>
                    <a:pt x="438860" y="5026751"/>
                    <a:pt x="449075" y="5047181"/>
                    <a:pt x="460140" y="5067327"/>
                  </a:cubicBezTo>
                  <a:cubicBezTo>
                    <a:pt x="485536" y="5116273"/>
                    <a:pt x="514763" y="5165789"/>
                    <a:pt x="555197" y="5229773"/>
                  </a:cubicBezTo>
                  <a:cubicBezTo>
                    <a:pt x="586836" y="5280282"/>
                    <a:pt x="620318" y="5329511"/>
                    <a:pt x="660611" y="5387396"/>
                  </a:cubicBezTo>
                  <a:cubicBezTo>
                    <a:pt x="698065" y="5440741"/>
                    <a:pt x="737223" y="5493094"/>
                    <a:pt x="774110" y="5542182"/>
                  </a:cubicBezTo>
                  <a:cubicBezTo>
                    <a:pt x="821070" y="5604324"/>
                    <a:pt x="870301" y="5667173"/>
                    <a:pt x="917829" y="5727896"/>
                  </a:cubicBezTo>
                  <a:cubicBezTo>
                    <a:pt x="949042" y="5767762"/>
                    <a:pt x="979828" y="5807063"/>
                    <a:pt x="1012885" y="5849767"/>
                  </a:cubicBezTo>
                  <a:cubicBezTo>
                    <a:pt x="1045942" y="5892471"/>
                    <a:pt x="1089497" y="5948796"/>
                    <a:pt x="1133053" y="6006822"/>
                  </a:cubicBezTo>
                  <a:cubicBezTo>
                    <a:pt x="1153624" y="6034345"/>
                    <a:pt x="1175332" y="6063998"/>
                    <a:pt x="1194343" y="6090245"/>
                  </a:cubicBezTo>
                  <a:cubicBezTo>
                    <a:pt x="1213355" y="6116491"/>
                    <a:pt x="1231372" y="6141178"/>
                    <a:pt x="1249390" y="6165155"/>
                  </a:cubicBezTo>
                  <a:cubicBezTo>
                    <a:pt x="1280461" y="6208000"/>
                    <a:pt x="1313659" y="6250847"/>
                    <a:pt x="1345724" y="6292132"/>
                  </a:cubicBezTo>
                  <a:lnTo>
                    <a:pt x="1364310" y="6316251"/>
                  </a:lnTo>
                  <a:lnTo>
                    <a:pt x="1373673" y="6327885"/>
                  </a:lnTo>
                  <a:cubicBezTo>
                    <a:pt x="1409566" y="6372433"/>
                    <a:pt x="1446738" y="6418542"/>
                    <a:pt x="1484619" y="6462240"/>
                  </a:cubicBezTo>
                  <a:cubicBezTo>
                    <a:pt x="1567899" y="6559850"/>
                    <a:pt x="1653876" y="6652211"/>
                    <a:pt x="1739000" y="6737335"/>
                  </a:cubicBezTo>
                  <a:lnTo>
                    <a:pt x="1866801" y="6858001"/>
                  </a:lnTo>
                  <a:lnTo>
                    <a:pt x="1144149" y="6858001"/>
                  </a:lnTo>
                  <a:lnTo>
                    <a:pt x="1058349" y="6766452"/>
                  </a:lnTo>
                  <a:cubicBezTo>
                    <a:pt x="878978" y="6562465"/>
                    <a:pt x="718756" y="6341104"/>
                    <a:pt x="580309" y="6105000"/>
                  </a:cubicBezTo>
                  <a:cubicBezTo>
                    <a:pt x="200401" y="5454007"/>
                    <a:pt x="146" y="4713831"/>
                    <a:pt x="1" y="3960094"/>
                  </a:cubicBezTo>
                  <a:cubicBezTo>
                    <a:pt x="-335" y="2196754"/>
                    <a:pt x="1071479" y="683605"/>
                    <a:pt x="2599292" y="3705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0" name="Freeform: Shape 29">
              <a:extLst>
                <a:ext uri="{FF2B5EF4-FFF2-40B4-BE49-F238E27FC236}">
                  <a16:creationId xmlns:a16="http://schemas.microsoft.com/office/drawing/2014/main" id="{32E72718-D05B-5CE3-B420-7387C018D6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305" y="-5977"/>
              <a:ext cx="6238675" cy="6858001"/>
            </a:xfrm>
            <a:custGeom>
              <a:avLst/>
              <a:gdLst>
                <a:gd name="connsiteX0" fmla="*/ 6264586 w 6264586"/>
                <a:gd name="connsiteY0" fmla="*/ 6646464 h 6858001"/>
                <a:gd name="connsiteX1" fmla="*/ 6264586 w 6264586"/>
                <a:gd name="connsiteY1" fmla="*/ 6858001 h 6858001"/>
                <a:gd name="connsiteX2" fmla="*/ 5997170 w 6264586"/>
                <a:gd name="connsiteY2" fmla="*/ 6858001 h 6858001"/>
                <a:gd name="connsiteX3" fmla="*/ 6121512 w 6264586"/>
                <a:gd name="connsiteY3" fmla="*/ 6761029 h 6858001"/>
                <a:gd name="connsiteX4" fmla="*/ 2693206 w 6264586"/>
                <a:gd name="connsiteY4" fmla="*/ 0 h 6858001"/>
                <a:gd name="connsiteX5" fmla="*/ 5872285 w 6264586"/>
                <a:gd name="connsiteY5" fmla="*/ 0 h 6858001"/>
                <a:gd name="connsiteX6" fmla="*/ 6024875 w 6264586"/>
                <a:gd name="connsiteY6" fmla="*/ 68385 h 6858001"/>
                <a:gd name="connsiteX7" fmla="*/ 6206432 w 6264586"/>
                <a:gd name="connsiteY7" fmla="*/ 162336 h 6858001"/>
                <a:gd name="connsiteX8" fmla="*/ 6264586 w 6264586"/>
                <a:gd name="connsiteY8" fmla="*/ 196704 h 6858001"/>
                <a:gd name="connsiteX9" fmla="*/ 6264586 w 6264586"/>
                <a:gd name="connsiteY9" fmla="*/ 537242 h 6858001"/>
                <a:gd name="connsiteX10" fmla="*/ 6230189 w 6264586"/>
                <a:gd name="connsiteY10" fmla="*/ 517260 h 6858001"/>
                <a:gd name="connsiteX11" fmla="*/ 5540536 w 6264586"/>
                <a:gd name="connsiteY11" fmla="*/ 249543 h 6858001"/>
                <a:gd name="connsiteX12" fmla="*/ 5178896 w 6264586"/>
                <a:gd name="connsiteY12" fmla="*/ 178606 h 6858001"/>
                <a:gd name="connsiteX13" fmla="*/ 4814279 w 6264586"/>
                <a:gd name="connsiteY13" fmla="*/ 146683 h 6858001"/>
                <a:gd name="connsiteX14" fmla="*/ 4655095 w 6264586"/>
                <a:gd name="connsiteY14" fmla="*/ 143421 h 6858001"/>
                <a:gd name="connsiteX15" fmla="*/ 4081069 w 6264586"/>
                <a:gd name="connsiteY15" fmla="*/ 185983 h 6858001"/>
                <a:gd name="connsiteX16" fmla="*/ 3720566 w 6264586"/>
                <a:gd name="connsiteY16" fmla="*/ 256921 h 6858001"/>
                <a:gd name="connsiteX17" fmla="*/ 3365879 w 6264586"/>
                <a:gd name="connsiteY17" fmla="*/ 357651 h 6858001"/>
                <a:gd name="connsiteX18" fmla="*/ 3020555 w 6264586"/>
                <a:gd name="connsiteY18" fmla="*/ 486190 h 6858001"/>
                <a:gd name="connsiteX19" fmla="*/ 2685163 w 6264586"/>
                <a:gd name="connsiteY19" fmla="*/ 641542 h 6858001"/>
                <a:gd name="connsiteX20" fmla="*/ 2047720 w 6264586"/>
                <a:gd name="connsiteY20" fmla="*/ 1025030 h 6858001"/>
                <a:gd name="connsiteX21" fmla="*/ 1897333 w 6264586"/>
                <a:gd name="connsiteY21" fmla="*/ 1134983 h 6858001"/>
                <a:gd name="connsiteX22" fmla="*/ 1835758 w 6264586"/>
                <a:gd name="connsiteY22" fmla="*/ 1182227 h 6858001"/>
                <a:gd name="connsiteX23" fmla="*/ 1823273 w 6264586"/>
                <a:gd name="connsiteY23" fmla="*/ 1192016 h 6858001"/>
                <a:gd name="connsiteX24" fmla="*/ 1750918 w 6264586"/>
                <a:gd name="connsiteY24" fmla="*/ 1249760 h 6858001"/>
                <a:gd name="connsiteX25" fmla="*/ 1469297 w 6264586"/>
                <a:gd name="connsiteY25" fmla="*/ 1496906 h 6858001"/>
                <a:gd name="connsiteX26" fmla="*/ 967769 w 6264586"/>
                <a:gd name="connsiteY26" fmla="*/ 2056602 h 6858001"/>
                <a:gd name="connsiteX27" fmla="*/ 754105 w 6264586"/>
                <a:gd name="connsiteY27" fmla="*/ 2368727 h 6858001"/>
                <a:gd name="connsiteX28" fmla="*/ 572364 w 6264586"/>
                <a:gd name="connsiteY28" fmla="*/ 2701140 h 6858001"/>
                <a:gd name="connsiteX29" fmla="*/ 532497 w 6264586"/>
                <a:gd name="connsiteY29" fmla="*/ 2786265 h 6858001"/>
                <a:gd name="connsiteX30" fmla="*/ 512918 w 6264586"/>
                <a:gd name="connsiteY30" fmla="*/ 2828827 h 6858001"/>
                <a:gd name="connsiteX31" fmla="*/ 494475 w 6264586"/>
                <a:gd name="connsiteY31" fmla="*/ 2872240 h 6858001"/>
                <a:gd name="connsiteX32" fmla="*/ 491637 w 6264586"/>
                <a:gd name="connsiteY32" fmla="*/ 2878908 h 6858001"/>
                <a:gd name="connsiteX33" fmla="*/ 459290 w 6264586"/>
                <a:gd name="connsiteY33" fmla="*/ 2959635 h 6858001"/>
                <a:gd name="connsiteX34" fmla="*/ 446805 w 6264586"/>
                <a:gd name="connsiteY34" fmla="*/ 2992408 h 6858001"/>
                <a:gd name="connsiteX35" fmla="*/ 426090 w 6264586"/>
                <a:gd name="connsiteY35" fmla="*/ 3049158 h 6858001"/>
                <a:gd name="connsiteX36" fmla="*/ 426090 w 6264586"/>
                <a:gd name="connsiteY36" fmla="*/ 3049867 h 6858001"/>
                <a:gd name="connsiteX37" fmla="*/ 318124 w 6264586"/>
                <a:gd name="connsiteY37" fmla="*/ 3414202 h 6858001"/>
                <a:gd name="connsiteX38" fmla="*/ 230729 w 6264586"/>
                <a:gd name="connsiteY38" fmla="*/ 4169260 h 6858001"/>
                <a:gd name="connsiteX39" fmla="*/ 268893 w 6264586"/>
                <a:gd name="connsiteY39" fmla="*/ 4544236 h 6858001"/>
                <a:gd name="connsiteX40" fmla="*/ 379840 w 6264586"/>
                <a:gd name="connsiteY40" fmla="*/ 4900056 h 6858001"/>
                <a:gd name="connsiteX41" fmla="*/ 406512 w 6264586"/>
                <a:gd name="connsiteY41" fmla="*/ 4960211 h 6858001"/>
                <a:gd name="connsiteX42" fmla="*/ 417862 w 6264586"/>
                <a:gd name="connsiteY42" fmla="*/ 4984613 h 6858001"/>
                <a:gd name="connsiteX43" fmla="*/ 428077 w 6264586"/>
                <a:gd name="connsiteY43" fmla="*/ 5005043 h 6858001"/>
                <a:gd name="connsiteX44" fmla="*/ 460140 w 6264586"/>
                <a:gd name="connsiteY44" fmla="*/ 5067327 h 6858001"/>
                <a:gd name="connsiteX45" fmla="*/ 555197 w 6264586"/>
                <a:gd name="connsiteY45" fmla="*/ 5229773 h 6858001"/>
                <a:gd name="connsiteX46" fmla="*/ 660611 w 6264586"/>
                <a:gd name="connsiteY46" fmla="*/ 5387396 h 6858001"/>
                <a:gd name="connsiteX47" fmla="*/ 774110 w 6264586"/>
                <a:gd name="connsiteY47" fmla="*/ 5542182 h 6858001"/>
                <a:gd name="connsiteX48" fmla="*/ 917829 w 6264586"/>
                <a:gd name="connsiteY48" fmla="*/ 5727896 h 6858001"/>
                <a:gd name="connsiteX49" fmla="*/ 1012885 w 6264586"/>
                <a:gd name="connsiteY49" fmla="*/ 5849767 h 6858001"/>
                <a:gd name="connsiteX50" fmla="*/ 1133053 w 6264586"/>
                <a:gd name="connsiteY50" fmla="*/ 6006822 h 6858001"/>
                <a:gd name="connsiteX51" fmla="*/ 1194343 w 6264586"/>
                <a:gd name="connsiteY51" fmla="*/ 6090245 h 6858001"/>
                <a:gd name="connsiteX52" fmla="*/ 1249390 w 6264586"/>
                <a:gd name="connsiteY52" fmla="*/ 6165155 h 6858001"/>
                <a:gd name="connsiteX53" fmla="*/ 1345724 w 6264586"/>
                <a:gd name="connsiteY53" fmla="*/ 6292132 h 6858001"/>
                <a:gd name="connsiteX54" fmla="*/ 1364310 w 6264586"/>
                <a:gd name="connsiteY54" fmla="*/ 6316251 h 6858001"/>
                <a:gd name="connsiteX55" fmla="*/ 1373673 w 6264586"/>
                <a:gd name="connsiteY55" fmla="*/ 6327885 h 6858001"/>
                <a:gd name="connsiteX56" fmla="*/ 1484619 w 6264586"/>
                <a:gd name="connsiteY56" fmla="*/ 6462240 h 6858001"/>
                <a:gd name="connsiteX57" fmla="*/ 1739000 w 6264586"/>
                <a:gd name="connsiteY57" fmla="*/ 6737335 h 6858001"/>
                <a:gd name="connsiteX58" fmla="*/ 1866801 w 6264586"/>
                <a:gd name="connsiteY58" fmla="*/ 6858001 h 6858001"/>
                <a:gd name="connsiteX59" fmla="*/ 1144149 w 6264586"/>
                <a:gd name="connsiteY59" fmla="*/ 6858001 h 6858001"/>
                <a:gd name="connsiteX60" fmla="*/ 1058349 w 6264586"/>
                <a:gd name="connsiteY60" fmla="*/ 6766452 h 6858001"/>
                <a:gd name="connsiteX61" fmla="*/ 580309 w 6264586"/>
                <a:gd name="connsiteY61" fmla="*/ 6105000 h 6858001"/>
                <a:gd name="connsiteX62" fmla="*/ 1 w 6264586"/>
                <a:gd name="connsiteY62" fmla="*/ 3960094 h 6858001"/>
                <a:gd name="connsiteX63" fmla="*/ 2599292 w 6264586"/>
                <a:gd name="connsiteY63" fmla="*/ 3705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264586" h="6858001">
                  <a:moveTo>
                    <a:pt x="6264586" y="6646464"/>
                  </a:moveTo>
                  <a:lnTo>
                    <a:pt x="6264586" y="6858001"/>
                  </a:lnTo>
                  <a:lnTo>
                    <a:pt x="5997170" y="6858001"/>
                  </a:lnTo>
                  <a:lnTo>
                    <a:pt x="6121512" y="6761029"/>
                  </a:lnTo>
                  <a:close/>
                  <a:moveTo>
                    <a:pt x="2693206" y="0"/>
                  </a:moveTo>
                  <a:lnTo>
                    <a:pt x="5872285" y="0"/>
                  </a:lnTo>
                  <a:lnTo>
                    <a:pt x="6024875" y="68385"/>
                  </a:lnTo>
                  <a:cubicBezTo>
                    <a:pt x="6086250" y="97989"/>
                    <a:pt x="6146793" y="129318"/>
                    <a:pt x="6206432" y="162336"/>
                  </a:cubicBezTo>
                  <a:lnTo>
                    <a:pt x="6264586" y="196704"/>
                  </a:lnTo>
                  <a:lnTo>
                    <a:pt x="6264586" y="537242"/>
                  </a:lnTo>
                  <a:lnTo>
                    <a:pt x="6230189" y="517260"/>
                  </a:lnTo>
                  <a:cubicBezTo>
                    <a:pt x="6012226" y="399931"/>
                    <a:pt x="5780573" y="310008"/>
                    <a:pt x="5540536" y="249543"/>
                  </a:cubicBezTo>
                  <a:cubicBezTo>
                    <a:pt x="5421375" y="219324"/>
                    <a:pt x="5300641" y="195644"/>
                    <a:pt x="5178896" y="178606"/>
                  </a:cubicBezTo>
                  <a:cubicBezTo>
                    <a:pt x="5057977" y="161840"/>
                    <a:pt x="4936276" y="151186"/>
                    <a:pt x="4814279" y="146683"/>
                  </a:cubicBezTo>
                  <a:cubicBezTo>
                    <a:pt x="4761501" y="144556"/>
                    <a:pt x="4708015" y="143421"/>
                    <a:pt x="4655095" y="143421"/>
                  </a:cubicBezTo>
                  <a:cubicBezTo>
                    <a:pt x="4462968" y="143573"/>
                    <a:pt x="4271111" y="157799"/>
                    <a:pt x="4081069" y="185983"/>
                  </a:cubicBezTo>
                  <a:cubicBezTo>
                    <a:pt x="3956361" y="205703"/>
                    <a:pt x="3835058" y="229396"/>
                    <a:pt x="3720566" y="256921"/>
                  </a:cubicBezTo>
                  <a:cubicBezTo>
                    <a:pt x="3596708" y="286714"/>
                    <a:pt x="3477677" y="320905"/>
                    <a:pt x="3365879" y="357651"/>
                  </a:cubicBezTo>
                  <a:cubicBezTo>
                    <a:pt x="3249257" y="395958"/>
                    <a:pt x="3133487" y="438945"/>
                    <a:pt x="3020555" y="486190"/>
                  </a:cubicBezTo>
                  <a:cubicBezTo>
                    <a:pt x="2907623" y="533434"/>
                    <a:pt x="2794832" y="585786"/>
                    <a:pt x="2685163" y="641542"/>
                  </a:cubicBezTo>
                  <a:cubicBezTo>
                    <a:pt x="2463995" y="754348"/>
                    <a:pt x="2250998" y="882488"/>
                    <a:pt x="2047720" y="1025030"/>
                  </a:cubicBezTo>
                  <a:cubicBezTo>
                    <a:pt x="2006151" y="1054399"/>
                    <a:pt x="1951528" y="1093415"/>
                    <a:pt x="1897333" y="1134983"/>
                  </a:cubicBezTo>
                  <a:cubicBezTo>
                    <a:pt x="1876761" y="1150164"/>
                    <a:pt x="1855905" y="1166479"/>
                    <a:pt x="1835758" y="1182227"/>
                  </a:cubicBezTo>
                  <a:lnTo>
                    <a:pt x="1823273" y="1192016"/>
                  </a:lnTo>
                  <a:cubicBezTo>
                    <a:pt x="1797027" y="1211879"/>
                    <a:pt x="1772057" y="1232309"/>
                    <a:pt x="1750918" y="1249760"/>
                  </a:cubicBezTo>
                  <a:cubicBezTo>
                    <a:pt x="1645931" y="1335737"/>
                    <a:pt x="1554422" y="1416605"/>
                    <a:pt x="1469297" y="1496906"/>
                  </a:cubicBezTo>
                  <a:cubicBezTo>
                    <a:pt x="1286595" y="1668957"/>
                    <a:pt x="1118818" y="1856190"/>
                    <a:pt x="967769" y="2056602"/>
                  </a:cubicBezTo>
                  <a:cubicBezTo>
                    <a:pt x="890731" y="2159603"/>
                    <a:pt x="818800" y="2264590"/>
                    <a:pt x="754105" y="2368727"/>
                  </a:cubicBezTo>
                  <a:cubicBezTo>
                    <a:pt x="681749" y="2488328"/>
                    <a:pt x="622304" y="2596720"/>
                    <a:pt x="572364" y="2701140"/>
                  </a:cubicBezTo>
                  <a:cubicBezTo>
                    <a:pt x="557609" y="2730507"/>
                    <a:pt x="543989" y="2760443"/>
                    <a:pt x="532497" y="2786265"/>
                  </a:cubicBezTo>
                  <a:lnTo>
                    <a:pt x="512918" y="2828827"/>
                  </a:lnTo>
                  <a:lnTo>
                    <a:pt x="494475" y="2872240"/>
                  </a:lnTo>
                  <a:lnTo>
                    <a:pt x="491637" y="2878908"/>
                  </a:lnTo>
                  <a:cubicBezTo>
                    <a:pt x="480146" y="2906575"/>
                    <a:pt x="469220" y="2932821"/>
                    <a:pt x="459290" y="2959635"/>
                  </a:cubicBezTo>
                  <a:cubicBezTo>
                    <a:pt x="455176" y="2970559"/>
                    <a:pt x="451060" y="2981484"/>
                    <a:pt x="446805" y="2992408"/>
                  </a:cubicBezTo>
                  <a:cubicBezTo>
                    <a:pt x="439427" y="3012412"/>
                    <a:pt x="432333" y="3030572"/>
                    <a:pt x="426090" y="3049158"/>
                  </a:cubicBezTo>
                  <a:lnTo>
                    <a:pt x="426090" y="3049867"/>
                  </a:lnTo>
                  <a:cubicBezTo>
                    <a:pt x="383010" y="3169099"/>
                    <a:pt x="346959" y="3290756"/>
                    <a:pt x="318124" y="3414202"/>
                  </a:cubicBezTo>
                  <a:cubicBezTo>
                    <a:pt x="260107" y="3661703"/>
                    <a:pt x="230780" y="3915049"/>
                    <a:pt x="230729" y="4169260"/>
                  </a:cubicBezTo>
                  <a:cubicBezTo>
                    <a:pt x="231621" y="4295173"/>
                    <a:pt x="244398" y="4420719"/>
                    <a:pt x="268893" y="4544236"/>
                  </a:cubicBezTo>
                  <a:cubicBezTo>
                    <a:pt x="293708" y="4666304"/>
                    <a:pt x="330882" y="4785521"/>
                    <a:pt x="379840" y="4900056"/>
                  </a:cubicBezTo>
                  <a:cubicBezTo>
                    <a:pt x="387926" y="4919919"/>
                    <a:pt x="397006" y="4939498"/>
                    <a:pt x="406512" y="4960211"/>
                  </a:cubicBezTo>
                  <a:cubicBezTo>
                    <a:pt x="410343" y="4968299"/>
                    <a:pt x="414173" y="4976385"/>
                    <a:pt x="417862" y="4984613"/>
                  </a:cubicBezTo>
                  <a:lnTo>
                    <a:pt x="428077" y="5005043"/>
                  </a:lnTo>
                  <a:cubicBezTo>
                    <a:pt x="438860" y="5026751"/>
                    <a:pt x="449075" y="5047181"/>
                    <a:pt x="460140" y="5067327"/>
                  </a:cubicBezTo>
                  <a:cubicBezTo>
                    <a:pt x="485536" y="5116273"/>
                    <a:pt x="514763" y="5165789"/>
                    <a:pt x="555197" y="5229773"/>
                  </a:cubicBezTo>
                  <a:cubicBezTo>
                    <a:pt x="586836" y="5280282"/>
                    <a:pt x="620318" y="5329511"/>
                    <a:pt x="660611" y="5387396"/>
                  </a:cubicBezTo>
                  <a:cubicBezTo>
                    <a:pt x="698065" y="5440741"/>
                    <a:pt x="737223" y="5493094"/>
                    <a:pt x="774110" y="5542182"/>
                  </a:cubicBezTo>
                  <a:cubicBezTo>
                    <a:pt x="821070" y="5604324"/>
                    <a:pt x="870301" y="5667173"/>
                    <a:pt x="917829" y="5727896"/>
                  </a:cubicBezTo>
                  <a:cubicBezTo>
                    <a:pt x="949042" y="5767762"/>
                    <a:pt x="979828" y="5807063"/>
                    <a:pt x="1012885" y="5849767"/>
                  </a:cubicBezTo>
                  <a:cubicBezTo>
                    <a:pt x="1045942" y="5892471"/>
                    <a:pt x="1089497" y="5948796"/>
                    <a:pt x="1133053" y="6006822"/>
                  </a:cubicBezTo>
                  <a:cubicBezTo>
                    <a:pt x="1153624" y="6034345"/>
                    <a:pt x="1175332" y="6063998"/>
                    <a:pt x="1194343" y="6090245"/>
                  </a:cubicBezTo>
                  <a:cubicBezTo>
                    <a:pt x="1213355" y="6116491"/>
                    <a:pt x="1231372" y="6141178"/>
                    <a:pt x="1249390" y="6165155"/>
                  </a:cubicBezTo>
                  <a:cubicBezTo>
                    <a:pt x="1280461" y="6208000"/>
                    <a:pt x="1313659" y="6250847"/>
                    <a:pt x="1345724" y="6292132"/>
                  </a:cubicBezTo>
                  <a:lnTo>
                    <a:pt x="1364310" y="6316251"/>
                  </a:lnTo>
                  <a:lnTo>
                    <a:pt x="1373673" y="6327885"/>
                  </a:lnTo>
                  <a:cubicBezTo>
                    <a:pt x="1409566" y="6372433"/>
                    <a:pt x="1446738" y="6418542"/>
                    <a:pt x="1484619" y="6462240"/>
                  </a:cubicBezTo>
                  <a:cubicBezTo>
                    <a:pt x="1567899" y="6559850"/>
                    <a:pt x="1653876" y="6652211"/>
                    <a:pt x="1739000" y="6737335"/>
                  </a:cubicBezTo>
                  <a:lnTo>
                    <a:pt x="1866801" y="6858001"/>
                  </a:lnTo>
                  <a:lnTo>
                    <a:pt x="1144149" y="6858001"/>
                  </a:lnTo>
                  <a:lnTo>
                    <a:pt x="1058349" y="6766452"/>
                  </a:lnTo>
                  <a:cubicBezTo>
                    <a:pt x="878978" y="6562465"/>
                    <a:pt x="718756" y="6341104"/>
                    <a:pt x="580309" y="6105000"/>
                  </a:cubicBezTo>
                  <a:cubicBezTo>
                    <a:pt x="200401" y="5454007"/>
                    <a:pt x="146" y="4713831"/>
                    <a:pt x="1" y="3960094"/>
                  </a:cubicBezTo>
                  <a:cubicBezTo>
                    <a:pt x="-335" y="2196754"/>
                    <a:pt x="1071479" y="683605"/>
                    <a:pt x="2599292" y="3705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pic>
        <p:nvPicPr>
          <p:cNvPr id="7" name="Afbeelding 6">
            <a:extLst>
              <a:ext uri="{FF2B5EF4-FFF2-40B4-BE49-F238E27FC236}">
                <a16:creationId xmlns:a16="http://schemas.microsoft.com/office/drawing/2014/main" id="{BF509FE8-66F5-E9BA-CB8E-5B5F492A8619}"/>
              </a:ext>
            </a:extLst>
          </p:cNvPr>
          <p:cNvPicPr>
            <a:picLocks noChangeAspect="1"/>
          </p:cNvPicPr>
          <p:nvPr/>
        </p:nvPicPr>
        <p:blipFill>
          <a:blip r:embed="rId3"/>
          <a:stretch>
            <a:fillRect/>
          </a:stretch>
        </p:blipFill>
        <p:spPr>
          <a:xfrm>
            <a:off x="7820164" y="6078417"/>
            <a:ext cx="591363" cy="560881"/>
          </a:xfrm>
          <a:prstGeom prst="rect">
            <a:avLst/>
          </a:prstGeom>
        </p:spPr>
      </p:pic>
      <p:sp>
        <p:nvSpPr>
          <p:cNvPr id="9" name="Tekstvak 8">
            <a:extLst>
              <a:ext uri="{FF2B5EF4-FFF2-40B4-BE49-F238E27FC236}">
                <a16:creationId xmlns:a16="http://schemas.microsoft.com/office/drawing/2014/main" id="{40F69729-C6B1-1AFF-712B-F91E618AD638}"/>
              </a:ext>
            </a:extLst>
          </p:cNvPr>
          <p:cNvSpPr txBox="1"/>
          <p:nvPr/>
        </p:nvSpPr>
        <p:spPr>
          <a:xfrm>
            <a:off x="8485086" y="5992967"/>
            <a:ext cx="3153203"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600" b="1" i="0" u="none" strike="noStrike" kern="1200" cap="none" spc="0" normalizeH="0" baseline="0" noProof="0">
                <a:ln>
                  <a:noFill/>
                </a:ln>
                <a:solidFill>
                  <a:srgbClr val="C00000"/>
                </a:solidFill>
                <a:effectLst/>
                <a:uLnTx/>
                <a:uFillTx/>
                <a:latin typeface="Aptos Black" panose="020B0004020202020204" pitchFamily="34" charset="0"/>
                <a:ea typeface="+mn-ea"/>
                <a:cs typeface="+mn-cs"/>
              </a:rPr>
              <a:t>Beweeg </a:t>
            </a:r>
            <a:r>
              <a:rPr kumimoji="0" lang="nl-NL" sz="3600" b="1" i="0" u="none" strike="noStrike" kern="1200" cap="none" spc="0" normalizeH="0" baseline="0" noProof="0">
                <a:ln>
                  <a:noFill/>
                </a:ln>
                <a:solidFill>
                  <a:srgbClr val="FF9900"/>
                </a:solidFill>
                <a:effectLst/>
                <a:uLnTx/>
                <a:uFillTx/>
                <a:latin typeface="Aptos Black" panose="020B0004020202020204" pitchFamily="34" charset="0"/>
                <a:ea typeface="+mn-ea"/>
                <a:cs typeface="+mn-cs"/>
              </a:rPr>
              <a:t>mee!</a:t>
            </a:r>
          </a:p>
        </p:txBody>
      </p:sp>
      <p:sp>
        <p:nvSpPr>
          <p:cNvPr id="11" name="Tekstvak 10">
            <a:extLst>
              <a:ext uri="{FF2B5EF4-FFF2-40B4-BE49-F238E27FC236}">
                <a16:creationId xmlns:a16="http://schemas.microsoft.com/office/drawing/2014/main" id="{8EBE9FD8-5C60-3E93-DA16-310A5C7BB552}"/>
              </a:ext>
            </a:extLst>
          </p:cNvPr>
          <p:cNvSpPr txBox="1"/>
          <p:nvPr/>
        </p:nvSpPr>
        <p:spPr>
          <a:xfrm>
            <a:off x="4627256" y="1975116"/>
            <a:ext cx="6762231" cy="1297115"/>
          </a:xfrm>
          <a:prstGeom prst="rect">
            <a:avLst/>
          </a:prstGeom>
        </p:spPr>
        <p:txBody>
          <a:bodyPr vert="horz" lIns="91440" tIns="45720" rIns="91440" bIns="45720" rtlCol="0" anchor="t">
            <a:no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lang="en-US" sz="9600" b="1" kern="1200" spc="600">
                <a:solidFill>
                  <a:srgbClr val="FF9900"/>
                </a:solidFill>
                <a:latin typeface="+mj-lt"/>
                <a:ea typeface="+mj-ea"/>
                <a:cs typeface="+mj-cs"/>
              </a:rPr>
              <a:t>Het </a:t>
            </a:r>
            <a:r>
              <a:rPr lang="en-US" sz="9600" b="1" kern="1200" spc="600" err="1">
                <a:solidFill>
                  <a:srgbClr val="FF9900"/>
                </a:solidFill>
                <a:latin typeface="+mj-lt"/>
                <a:ea typeface="+mj-ea"/>
                <a:cs typeface="+mj-cs"/>
              </a:rPr>
              <a:t>oog</a:t>
            </a:r>
            <a:r>
              <a:rPr lang="en-US" sz="9600" b="1" kern="1200" spc="600">
                <a:solidFill>
                  <a:srgbClr val="FF9900"/>
                </a:solidFill>
                <a:latin typeface="+mj-lt"/>
                <a:ea typeface="+mj-ea"/>
                <a:cs typeface="+mj-cs"/>
              </a:rPr>
              <a:t> </a:t>
            </a:r>
            <a:endParaRPr kumimoji="0" lang="en-US" sz="9600" b="1" i="0" u="none" strike="noStrike" kern="1200" cap="none" spc="600" normalizeH="0" baseline="0" noProof="0">
              <a:ln>
                <a:noFill/>
              </a:ln>
              <a:solidFill>
                <a:srgbClr val="FF9900"/>
              </a:solidFill>
              <a:uLnTx/>
              <a:uFillTx/>
              <a:latin typeface="Aptos Display" panose="02110004020202020204"/>
            </a:endParaRPr>
          </a:p>
          <a:p>
            <a:pPr marL="0" marR="0" lvl="0" indent="0" algn="l" defTabSz="914400" rtl="0" eaLnBrk="1" fontAlgn="auto" latinLnBrk="0" hangingPunct="1">
              <a:lnSpc>
                <a:spcPct val="90000"/>
              </a:lnSpc>
              <a:spcBef>
                <a:spcPct val="0"/>
              </a:spcBef>
              <a:spcAft>
                <a:spcPts val="600"/>
              </a:spcAft>
              <a:buClrTx/>
              <a:buSzTx/>
              <a:buFontTx/>
              <a:buNone/>
              <a:tabLst/>
              <a:defRPr/>
            </a:pPr>
            <a:r>
              <a:rPr lang="en-US" sz="2800" b="1" spc="300" err="1">
                <a:solidFill>
                  <a:srgbClr val="B1317D"/>
                </a:solidFill>
                <a:latin typeface="Segoe Print" panose="02000600000000000000" pitchFamily="2" charset="0"/>
                <a:cs typeface="Dreaming Outloud Pro" panose="020F0502020204030204" pitchFamily="66" charset="0"/>
              </a:rPr>
              <a:t>Pastoraal</a:t>
            </a:r>
            <a:r>
              <a:rPr kumimoji="0" lang="en-US" sz="2800" b="1" i="0" u="none" strike="noStrike" kern="1200" cap="none" spc="300" normalizeH="0" baseline="0" noProof="0">
                <a:ln>
                  <a:noFill/>
                </a:ln>
                <a:solidFill>
                  <a:srgbClr val="B1317D"/>
                </a:solidFill>
                <a:effectLst/>
                <a:uLnTx/>
                <a:uFillTx/>
                <a:latin typeface="Segoe Print" panose="02000600000000000000" pitchFamily="2" charset="0"/>
                <a:ea typeface="+mn-ea"/>
                <a:cs typeface="Dreaming Outloud Pro" panose="020F0502020204030204" pitchFamily="66" charset="0"/>
              </a:rPr>
              <a:t> in </a:t>
            </a:r>
            <a:r>
              <a:rPr kumimoji="0" lang="en-US" sz="2800" b="1" i="0" u="none" strike="noStrike" kern="1200" cap="none" spc="300" normalizeH="0" baseline="0" noProof="0" err="1">
                <a:ln>
                  <a:noFill/>
                </a:ln>
                <a:solidFill>
                  <a:srgbClr val="B1317D"/>
                </a:solidFill>
                <a:effectLst/>
                <a:uLnTx/>
                <a:uFillTx/>
                <a:latin typeface="Segoe Print" panose="02000600000000000000" pitchFamily="2" charset="0"/>
                <a:ea typeface="+mn-ea"/>
                <a:cs typeface="Dreaming Outloud Pro" panose="020F0502020204030204" pitchFamily="66" charset="0"/>
              </a:rPr>
              <a:t>beweging</a:t>
            </a:r>
            <a:r>
              <a:rPr kumimoji="0" lang="en-US" sz="2400" b="1" i="0" u="none" strike="noStrike" kern="1200" cap="none" spc="300" normalizeH="0" baseline="0" noProof="0">
                <a:ln>
                  <a:noFill/>
                </a:ln>
                <a:solidFill>
                  <a:srgbClr val="B1317D"/>
                </a:solidFill>
                <a:effectLst/>
                <a:uLnTx/>
                <a:uFillTx/>
                <a:latin typeface="Segoe Print" panose="02000600000000000000" pitchFamily="2" charset="0"/>
                <a:ea typeface="+mn-ea"/>
                <a:cs typeface="Dreaming Outloud Pro" panose="020F0502020204030204" pitchFamily="66" charset="0"/>
              </a:rPr>
              <a:t> </a:t>
            </a:r>
            <a:endParaRPr lang="en-US" sz="9600" b="1" kern="1200" spc="600">
              <a:solidFill>
                <a:srgbClr val="B1317D"/>
              </a:solidFill>
              <a:effectLst>
                <a:outerShdw blurRad="38100" dist="38100" dir="2700000" algn="tl">
                  <a:srgbClr val="000000">
                    <a:alpha val="43137"/>
                  </a:srgbClr>
                </a:outerShdw>
              </a:effectLst>
              <a:latin typeface="+mj-lt"/>
              <a:ea typeface="+mj-ea"/>
              <a:cs typeface="+mj-cs"/>
            </a:endParaRPr>
          </a:p>
          <a:p>
            <a:pPr>
              <a:lnSpc>
                <a:spcPct val="90000"/>
              </a:lnSpc>
              <a:spcBef>
                <a:spcPct val="0"/>
              </a:spcBef>
              <a:spcAft>
                <a:spcPts val="600"/>
              </a:spcAft>
            </a:pPr>
            <a:endParaRPr lang="en-US" sz="9600" b="1" kern="1200" spc="600">
              <a:solidFill>
                <a:srgbClr val="FF9900"/>
              </a:solidFill>
              <a:effectLst>
                <a:outerShdw blurRad="38100" dist="38100" dir="2700000" algn="tl">
                  <a:srgbClr val="000000">
                    <a:alpha val="43137"/>
                  </a:srgbClr>
                </a:outerShdw>
              </a:effectLst>
              <a:latin typeface="+mj-lt"/>
              <a:ea typeface="+mj-ea"/>
              <a:cs typeface="+mj-cs"/>
            </a:endParaRPr>
          </a:p>
        </p:txBody>
      </p:sp>
      <p:pic>
        <p:nvPicPr>
          <p:cNvPr id="3" name="Afbeelding 2">
            <a:extLst>
              <a:ext uri="{FF2B5EF4-FFF2-40B4-BE49-F238E27FC236}">
                <a16:creationId xmlns:a16="http://schemas.microsoft.com/office/drawing/2014/main" id="{0ADD12DA-C5A4-33E6-4156-FD81A01114C9}"/>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Lst>
          </a:blip>
          <a:srcRect l="29335" t="11337" r="30669" b="11337"/>
          <a:stretch>
            <a:fillRect/>
          </a:stretch>
        </p:blipFill>
        <p:spPr>
          <a:xfrm>
            <a:off x="314951" y="1778269"/>
            <a:ext cx="4123281" cy="4484068"/>
          </a:xfrm>
          <a:prstGeom prst="rect">
            <a:avLst/>
          </a:prstGeom>
        </p:spPr>
      </p:pic>
    </p:spTree>
    <p:extLst>
      <p:ext uri="{BB962C8B-B14F-4D97-AF65-F5344CB8AC3E}">
        <p14:creationId xmlns:p14="http://schemas.microsoft.com/office/powerpoint/2010/main" val="20275462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hthoek 21">
            <a:extLst>
              <a:ext uri="{FF2B5EF4-FFF2-40B4-BE49-F238E27FC236}">
                <a16:creationId xmlns:a16="http://schemas.microsoft.com/office/drawing/2014/main" id="{675F8F11-A828-7EE4-EE66-9889C234C579}"/>
              </a:ext>
            </a:extLst>
          </p:cNvPr>
          <p:cNvSpPr/>
          <p:nvPr/>
        </p:nvSpPr>
        <p:spPr>
          <a:xfrm>
            <a:off x="0" y="1624518"/>
            <a:ext cx="12192000" cy="5233481"/>
          </a:xfrm>
          <a:prstGeom prst="rect">
            <a:avLst/>
          </a:prstGeom>
          <a:solidFill>
            <a:srgbClr val="85C2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Tekstvak 3">
            <a:extLst>
              <a:ext uri="{FF2B5EF4-FFF2-40B4-BE49-F238E27FC236}">
                <a16:creationId xmlns:a16="http://schemas.microsoft.com/office/drawing/2014/main" id="{CBF146E2-185A-9E10-845B-7B6A34944347}"/>
              </a:ext>
            </a:extLst>
          </p:cNvPr>
          <p:cNvSpPr txBox="1"/>
          <p:nvPr/>
        </p:nvSpPr>
        <p:spPr>
          <a:xfrm>
            <a:off x="2047965" y="23088"/>
            <a:ext cx="7459136" cy="1569660"/>
          </a:xfrm>
          <a:prstGeom prst="rect">
            <a:avLst/>
          </a:prstGeom>
          <a:noFill/>
        </p:spPr>
        <p:txBody>
          <a:bodyPr wrap="square">
            <a:spAutoFit/>
          </a:bodyPr>
          <a:lstStyle/>
          <a:p>
            <a:pPr algn="ctr"/>
            <a:r>
              <a:rPr lang="nl-NL" sz="4000" b="1">
                <a:solidFill>
                  <a:srgbClr val="FF9900"/>
                </a:solidFill>
                <a:latin typeface="Aptos" panose="020B0004020202020204" pitchFamily="34" charset="0"/>
              </a:rPr>
              <a:t>Hoe Jezus ziet</a:t>
            </a:r>
            <a:endParaRPr lang="nl-NL" sz="4000" b="1" i="0">
              <a:solidFill>
                <a:srgbClr val="FF9900"/>
              </a:solidFill>
              <a:effectLst/>
              <a:latin typeface="Aptos" panose="020B0004020202020204" pitchFamily="34" charset="0"/>
            </a:endParaRPr>
          </a:p>
          <a:p>
            <a:pPr algn="ctr"/>
            <a:r>
              <a:rPr lang="nl-NL" sz="2800" kern="100">
                <a:latin typeface="Aptos" panose="020B0004020202020204" pitchFamily="34" charset="0"/>
                <a:ea typeface="Aptos" panose="020B0004020202020204" pitchFamily="34" charset="0"/>
                <a:cs typeface="Aptos" panose="020B0004020202020204" pitchFamily="34" charset="0"/>
              </a:rPr>
              <a:t>Wat is kenmerkend voor de manier waarop Jezus naar de menigte kijkt?  </a:t>
            </a:r>
            <a:endParaRPr lang="nl-NL" sz="2800"/>
          </a:p>
        </p:txBody>
      </p:sp>
      <p:sp>
        <p:nvSpPr>
          <p:cNvPr id="5" name="Tekstvak 4">
            <a:extLst>
              <a:ext uri="{FF2B5EF4-FFF2-40B4-BE49-F238E27FC236}">
                <a16:creationId xmlns:a16="http://schemas.microsoft.com/office/drawing/2014/main" id="{125094FB-95F4-78A2-8C79-E00FA2EC102B}"/>
              </a:ext>
            </a:extLst>
          </p:cNvPr>
          <p:cNvSpPr txBox="1"/>
          <p:nvPr/>
        </p:nvSpPr>
        <p:spPr>
          <a:xfrm>
            <a:off x="11413066" y="228600"/>
            <a:ext cx="575734" cy="769441"/>
          </a:xfrm>
          <a:prstGeom prst="rect">
            <a:avLst/>
          </a:prstGeom>
          <a:noFill/>
        </p:spPr>
        <p:txBody>
          <a:bodyPr wrap="square" rtlCol="0">
            <a:spAutoFit/>
          </a:bodyPr>
          <a:lstStyle/>
          <a:p>
            <a:r>
              <a:rPr lang="nl-NL" sz="4400" b="1">
                <a:solidFill>
                  <a:srgbClr val="C00000"/>
                </a:solidFill>
                <a:latin typeface="Aptos Black" panose="020F0502020204030204" pitchFamily="34" charset="0"/>
              </a:rPr>
              <a:t>6</a:t>
            </a:r>
          </a:p>
        </p:txBody>
      </p:sp>
      <p:cxnSp>
        <p:nvCxnSpPr>
          <p:cNvPr id="9" name="Rechte verbindingslijn 8">
            <a:extLst>
              <a:ext uri="{FF2B5EF4-FFF2-40B4-BE49-F238E27FC236}">
                <a16:creationId xmlns:a16="http://schemas.microsoft.com/office/drawing/2014/main" id="{FA822CDB-C1D3-1B98-F825-F73D36AD42AB}"/>
              </a:ext>
            </a:extLst>
          </p:cNvPr>
          <p:cNvCxnSpPr/>
          <p:nvPr/>
        </p:nvCxnSpPr>
        <p:spPr>
          <a:xfrm>
            <a:off x="558800" y="3977965"/>
            <a:ext cx="10854266" cy="0"/>
          </a:xfrm>
          <a:prstGeom prst="line">
            <a:avLst/>
          </a:prstGeom>
          <a:ln w="76200">
            <a:solidFill>
              <a:srgbClr val="FF9900"/>
            </a:solidFill>
          </a:ln>
        </p:spPr>
        <p:style>
          <a:lnRef idx="1">
            <a:schemeClr val="accent2"/>
          </a:lnRef>
          <a:fillRef idx="0">
            <a:schemeClr val="accent2"/>
          </a:fillRef>
          <a:effectRef idx="0">
            <a:schemeClr val="accent2"/>
          </a:effectRef>
          <a:fontRef idx="minor">
            <a:schemeClr val="tx1"/>
          </a:fontRef>
        </p:style>
      </p:cxnSp>
      <p:cxnSp>
        <p:nvCxnSpPr>
          <p:cNvPr id="10" name="Rechte verbindingslijn 9">
            <a:extLst>
              <a:ext uri="{FF2B5EF4-FFF2-40B4-BE49-F238E27FC236}">
                <a16:creationId xmlns:a16="http://schemas.microsoft.com/office/drawing/2014/main" id="{C0CD7263-877B-397C-A2FC-61D7F3F13093}"/>
              </a:ext>
            </a:extLst>
          </p:cNvPr>
          <p:cNvCxnSpPr>
            <a:cxnSpLocks/>
          </p:cNvCxnSpPr>
          <p:nvPr/>
        </p:nvCxnSpPr>
        <p:spPr>
          <a:xfrm>
            <a:off x="5894962" y="1926077"/>
            <a:ext cx="0" cy="4598593"/>
          </a:xfrm>
          <a:prstGeom prst="line">
            <a:avLst/>
          </a:prstGeom>
          <a:ln w="76200">
            <a:solidFill>
              <a:srgbClr val="C00000"/>
            </a:solidFill>
          </a:ln>
        </p:spPr>
        <p:style>
          <a:lnRef idx="1">
            <a:schemeClr val="accent2"/>
          </a:lnRef>
          <a:fillRef idx="0">
            <a:schemeClr val="accent2"/>
          </a:fillRef>
          <a:effectRef idx="0">
            <a:schemeClr val="accent2"/>
          </a:effectRef>
          <a:fontRef idx="minor">
            <a:schemeClr val="tx1"/>
          </a:fontRef>
        </p:style>
      </p:cxnSp>
      <p:pic>
        <p:nvPicPr>
          <p:cNvPr id="7" name="Afbeelding 6">
            <a:extLst>
              <a:ext uri="{FF2B5EF4-FFF2-40B4-BE49-F238E27FC236}">
                <a16:creationId xmlns:a16="http://schemas.microsoft.com/office/drawing/2014/main" id="{C5DBF605-43ED-DF58-8C96-82B7D1381789}"/>
              </a:ext>
            </a:extLst>
          </p:cNvPr>
          <p:cNvPicPr>
            <a:picLocks noChangeAspect="1"/>
          </p:cNvPicPr>
          <p:nvPr/>
        </p:nvPicPr>
        <p:blipFill>
          <a:blip r:embed="rId3"/>
          <a:srcRect l="17155" t="7957" r="20518" b="12755"/>
          <a:stretch>
            <a:fillRect/>
          </a:stretch>
        </p:blipFill>
        <p:spPr>
          <a:xfrm>
            <a:off x="3120847" y="2403349"/>
            <a:ext cx="5711025" cy="3028439"/>
          </a:xfrm>
          <a:prstGeom prst="ellipse">
            <a:avLst/>
          </a:prstGeom>
        </p:spPr>
      </p:pic>
      <p:sp>
        <p:nvSpPr>
          <p:cNvPr id="16" name="Tekstvak 15">
            <a:extLst>
              <a:ext uri="{FF2B5EF4-FFF2-40B4-BE49-F238E27FC236}">
                <a16:creationId xmlns:a16="http://schemas.microsoft.com/office/drawing/2014/main" id="{BD14DC90-39B1-A6CA-9ED1-DBC470BB415D}"/>
              </a:ext>
            </a:extLst>
          </p:cNvPr>
          <p:cNvSpPr txBox="1"/>
          <p:nvPr/>
        </p:nvSpPr>
        <p:spPr>
          <a:xfrm>
            <a:off x="320089" y="1926077"/>
            <a:ext cx="5145348" cy="769441"/>
          </a:xfrm>
          <a:prstGeom prst="rect">
            <a:avLst/>
          </a:prstGeom>
          <a:noFill/>
        </p:spPr>
        <p:txBody>
          <a:bodyPr wrap="square">
            <a:spAutoFit/>
          </a:bodyPr>
          <a:lstStyle/>
          <a:p>
            <a:pPr algn="l" rtl="0" fontAlgn="base"/>
            <a:r>
              <a:rPr lang="nl-NL" sz="2200">
                <a:solidFill>
                  <a:srgbClr val="000000"/>
                </a:solidFill>
                <a:latin typeface="Aptos" panose="020B0004020202020204" pitchFamily="34" charset="0"/>
              </a:rPr>
              <a:t>A</a:t>
            </a:r>
            <a:r>
              <a:rPr lang="nl-NL" sz="2200" b="0" i="0">
                <a:solidFill>
                  <a:srgbClr val="000000"/>
                </a:solidFill>
                <a:effectLst/>
                <a:latin typeface="Aptos" panose="020B0004020202020204" pitchFamily="34" charset="0"/>
              </a:rPr>
              <a:t>. Hij </a:t>
            </a:r>
            <a:r>
              <a:rPr lang="nl-NL" sz="2200" b="1" i="0">
                <a:solidFill>
                  <a:srgbClr val="000000"/>
                </a:solidFill>
                <a:effectLst/>
                <a:latin typeface="Aptos" panose="020B0004020202020204" pitchFamily="34" charset="0"/>
              </a:rPr>
              <a:t>bekijkt de grootte </a:t>
            </a:r>
            <a:r>
              <a:rPr lang="nl-NL" sz="2200" i="0">
                <a:solidFill>
                  <a:srgbClr val="000000"/>
                </a:solidFill>
                <a:effectLst/>
                <a:latin typeface="Aptos" panose="020B0004020202020204" pitchFamily="34" charset="0"/>
              </a:rPr>
              <a:t>van de groep </a:t>
            </a:r>
            <a:r>
              <a:rPr lang="nl-NL" sz="2200" b="0" i="0">
                <a:solidFill>
                  <a:srgbClr val="000000"/>
                </a:solidFill>
                <a:effectLst/>
                <a:latin typeface="Aptos" panose="020B0004020202020204" pitchFamily="34" charset="0"/>
              </a:rPr>
              <a:t>en </a:t>
            </a:r>
            <a:r>
              <a:rPr lang="nl-NL" sz="2200" i="0">
                <a:solidFill>
                  <a:srgbClr val="000000"/>
                </a:solidFill>
                <a:effectLst/>
                <a:latin typeface="Aptos" panose="020B0004020202020204" pitchFamily="34" charset="0"/>
              </a:rPr>
              <a:t>schat het aantal volgers </a:t>
            </a:r>
          </a:p>
        </p:txBody>
      </p:sp>
      <p:sp>
        <p:nvSpPr>
          <p:cNvPr id="18" name="Tekstvak 17">
            <a:extLst>
              <a:ext uri="{FF2B5EF4-FFF2-40B4-BE49-F238E27FC236}">
                <a16:creationId xmlns:a16="http://schemas.microsoft.com/office/drawing/2014/main" id="{FD7A8EC0-D679-0311-C69C-11AC75D72189}"/>
              </a:ext>
            </a:extLst>
          </p:cNvPr>
          <p:cNvSpPr txBox="1"/>
          <p:nvPr/>
        </p:nvSpPr>
        <p:spPr>
          <a:xfrm>
            <a:off x="320089" y="5087120"/>
            <a:ext cx="6094378" cy="1107996"/>
          </a:xfrm>
          <a:prstGeom prst="rect">
            <a:avLst/>
          </a:prstGeom>
          <a:noFill/>
        </p:spPr>
        <p:txBody>
          <a:bodyPr wrap="square">
            <a:spAutoFit/>
          </a:bodyPr>
          <a:lstStyle/>
          <a:p>
            <a:pPr algn="l" rtl="0" fontAlgn="base"/>
            <a:r>
              <a:rPr lang="nl-NL" sz="2200">
                <a:solidFill>
                  <a:srgbClr val="000000"/>
                </a:solidFill>
                <a:latin typeface="Aptos" panose="020B0004020202020204" pitchFamily="34" charset="0"/>
              </a:rPr>
              <a:t>B</a:t>
            </a:r>
            <a:r>
              <a:rPr lang="nl-NL" sz="2200" b="0" i="0">
                <a:solidFill>
                  <a:srgbClr val="000000"/>
                </a:solidFill>
                <a:effectLst/>
                <a:latin typeface="Aptos" panose="020B0004020202020204" pitchFamily="34" charset="0"/>
              </a:rPr>
              <a:t>. Hij </a:t>
            </a:r>
            <a:r>
              <a:rPr lang="nl-NL" sz="2200" b="1">
                <a:solidFill>
                  <a:srgbClr val="000000"/>
                </a:solidFill>
                <a:latin typeface="Aptos" panose="020B0004020202020204" pitchFamily="34" charset="0"/>
              </a:rPr>
              <a:t>bekijkt</a:t>
            </a:r>
            <a:r>
              <a:rPr lang="nl-NL" sz="2200">
                <a:solidFill>
                  <a:srgbClr val="000000"/>
                </a:solidFill>
                <a:latin typeface="Aptos" panose="020B0004020202020204" pitchFamily="34" charset="0"/>
              </a:rPr>
              <a:t> de groep </a:t>
            </a:r>
          </a:p>
          <a:p>
            <a:pPr algn="l" rtl="0" fontAlgn="base"/>
            <a:r>
              <a:rPr lang="nl-NL" sz="2200">
                <a:solidFill>
                  <a:srgbClr val="000000"/>
                </a:solidFill>
                <a:latin typeface="Aptos" panose="020B0004020202020204" pitchFamily="34" charset="0"/>
              </a:rPr>
              <a:t>kritisch </a:t>
            </a:r>
            <a:r>
              <a:rPr lang="nl-NL" sz="2200" b="1">
                <a:solidFill>
                  <a:srgbClr val="000000"/>
                </a:solidFill>
                <a:latin typeface="Aptos" panose="020B0004020202020204" pitchFamily="34" charset="0"/>
              </a:rPr>
              <a:t>van een afstand</a:t>
            </a:r>
            <a:r>
              <a:rPr lang="nl-NL" sz="2200">
                <a:solidFill>
                  <a:srgbClr val="000000"/>
                </a:solidFill>
                <a:latin typeface="Aptos" panose="020B0004020202020204" pitchFamily="34" charset="0"/>
              </a:rPr>
              <a:t> </a:t>
            </a:r>
          </a:p>
          <a:p>
            <a:pPr algn="l" rtl="0" fontAlgn="base"/>
            <a:r>
              <a:rPr lang="nl-NL" sz="2200">
                <a:solidFill>
                  <a:srgbClr val="000000"/>
                </a:solidFill>
                <a:latin typeface="Aptos" panose="020B0004020202020204" pitchFamily="34" charset="0"/>
              </a:rPr>
              <a:t>en schudt vol afkeuring Zijn hoofd </a:t>
            </a:r>
            <a:r>
              <a:rPr lang="nl-NL" sz="2200" b="0" i="0">
                <a:solidFill>
                  <a:srgbClr val="000000"/>
                </a:solidFill>
                <a:effectLst/>
                <a:latin typeface="Aptos" panose="020B0004020202020204" pitchFamily="34" charset="0"/>
              </a:rPr>
              <a:t> </a:t>
            </a:r>
          </a:p>
        </p:txBody>
      </p:sp>
      <p:sp>
        <p:nvSpPr>
          <p:cNvPr id="19" name="Tekstvak 18">
            <a:extLst>
              <a:ext uri="{FF2B5EF4-FFF2-40B4-BE49-F238E27FC236}">
                <a16:creationId xmlns:a16="http://schemas.microsoft.com/office/drawing/2014/main" id="{3B3CF2F7-4A3A-1F35-D396-3DA361D9A8BB}"/>
              </a:ext>
            </a:extLst>
          </p:cNvPr>
          <p:cNvSpPr txBox="1"/>
          <p:nvPr/>
        </p:nvSpPr>
        <p:spPr>
          <a:xfrm>
            <a:off x="5777533" y="1926077"/>
            <a:ext cx="6094378" cy="1107996"/>
          </a:xfrm>
          <a:prstGeom prst="rect">
            <a:avLst/>
          </a:prstGeom>
          <a:noFill/>
        </p:spPr>
        <p:txBody>
          <a:bodyPr wrap="square">
            <a:spAutoFit/>
          </a:bodyPr>
          <a:lstStyle/>
          <a:p>
            <a:pPr algn="r" rtl="0" fontAlgn="base"/>
            <a:r>
              <a:rPr lang="nl-NL" sz="2200" b="0" i="0">
                <a:solidFill>
                  <a:srgbClr val="000000"/>
                </a:solidFill>
                <a:effectLst/>
                <a:latin typeface="Aptos" panose="020B0004020202020204" pitchFamily="34" charset="0"/>
              </a:rPr>
              <a:t>C. Hij </a:t>
            </a:r>
            <a:r>
              <a:rPr lang="nl-NL" sz="2200" b="1" i="0">
                <a:solidFill>
                  <a:srgbClr val="000000"/>
                </a:solidFill>
                <a:effectLst/>
                <a:latin typeface="Aptos" panose="020B0004020202020204" pitchFamily="34" charset="0"/>
              </a:rPr>
              <a:t>ziet de nood </a:t>
            </a:r>
            <a:r>
              <a:rPr lang="nl-NL" sz="2200" b="0" i="0">
                <a:solidFill>
                  <a:srgbClr val="000000"/>
                </a:solidFill>
                <a:effectLst/>
                <a:latin typeface="Aptos" panose="020B0004020202020204" pitchFamily="34" charset="0"/>
              </a:rPr>
              <a:t>bij de mensen, </a:t>
            </a:r>
          </a:p>
          <a:p>
            <a:pPr algn="r" rtl="0" fontAlgn="base"/>
            <a:r>
              <a:rPr lang="nl-NL" sz="2200" b="0" i="0">
                <a:solidFill>
                  <a:srgbClr val="000000"/>
                </a:solidFill>
                <a:effectLst/>
                <a:latin typeface="Aptos" panose="020B0004020202020204" pitchFamily="34" charset="0"/>
              </a:rPr>
              <a:t>voelt de onmacht en wordt </a:t>
            </a:r>
          </a:p>
          <a:p>
            <a:pPr algn="r" rtl="0" fontAlgn="base"/>
            <a:r>
              <a:rPr lang="nl-NL" sz="2200">
                <a:solidFill>
                  <a:srgbClr val="000000"/>
                </a:solidFill>
                <a:latin typeface="Aptos" panose="020B0004020202020204" pitchFamily="34" charset="0"/>
              </a:rPr>
              <a:t>er </a:t>
            </a:r>
            <a:r>
              <a:rPr lang="nl-NL" sz="2200" b="0" i="0">
                <a:solidFill>
                  <a:srgbClr val="000000"/>
                </a:solidFill>
                <a:effectLst/>
                <a:latin typeface="Aptos" panose="020B0004020202020204" pitchFamily="34" charset="0"/>
              </a:rPr>
              <a:t>door </a:t>
            </a:r>
            <a:r>
              <a:rPr lang="nl-NL" sz="2200" i="0">
                <a:solidFill>
                  <a:srgbClr val="000000"/>
                </a:solidFill>
                <a:effectLst/>
                <a:latin typeface="Aptos" panose="020B0004020202020204" pitchFamily="34" charset="0"/>
              </a:rPr>
              <a:t>verlamd</a:t>
            </a:r>
            <a:endParaRPr lang="nl-NL" sz="2200" b="0" i="0">
              <a:solidFill>
                <a:srgbClr val="000000"/>
              </a:solidFill>
              <a:effectLst/>
              <a:latin typeface="Aptos" panose="020B0004020202020204" pitchFamily="34" charset="0"/>
            </a:endParaRPr>
          </a:p>
        </p:txBody>
      </p:sp>
      <p:sp>
        <p:nvSpPr>
          <p:cNvPr id="21" name="Tekstvak 20">
            <a:extLst>
              <a:ext uri="{FF2B5EF4-FFF2-40B4-BE49-F238E27FC236}">
                <a16:creationId xmlns:a16="http://schemas.microsoft.com/office/drawing/2014/main" id="{1DF1DE72-16E7-EBD0-784B-3514D3ADFA9B}"/>
              </a:ext>
            </a:extLst>
          </p:cNvPr>
          <p:cNvSpPr txBox="1"/>
          <p:nvPr/>
        </p:nvSpPr>
        <p:spPr>
          <a:xfrm>
            <a:off x="6057156" y="5087120"/>
            <a:ext cx="5643777" cy="1107996"/>
          </a:xfrm>
          <a:prstGeom prst="rect">
            <a:avLst/>
          </a:prstGeom>
          <a:noFill/>
        </p:spPr>
        <p:txBody>
          <a:bodyPr wrap="square">
            <a:spAutoFit/>
          </a:bodyPr>
          <a:lstStyle/>
          <a:p>
            <a:pPr algn="r"/>
            <a:r>
              <a:rPr lang="nl-NL" sz="2200" b="0" i="0">
                <a:effectLst/>
                <a:latin typeface="Aptos" panose="020B0004020202020204" pitchFamily="34" charset="0"/>
              </a:rPr>
              <a:t>D. Hij </a:t>
            </a:r>
            <a:r>
              <a:rPr lang="nl-NL" sz="2200" b="1" i="0">
                <a:effectLst/>
                <a:latin typeface="Aptos" panose="020B0004020202020204" pitchFamily="34" charset="0"/>
              </a:rPr>
              <a:t>kijkt met aandacht</a:t>
            </a:r>
            <a:r>
              <a:rPr lang="nl-NL" sz="2200" b="0" i="0">
                <a:effectLst/>
                <a:latin typeface="Aptos" panose="020B0004020202020204" pitchFamily="34" charset="0"/>
              </a:rPr>
              <a:t>, </a:t>
            </a:r>
          </a:p>
          <a:p>
            <a:pPr algn="r"/>
            <a:r>
              <a:rPr lang="nl-NL" sz="2200" b="0" i="0">
                <a:effectLst/>
                <a:latin typeface="Aptos" panose="020B0004020202020204" pitchFamily="34" charset="0"/>
              </a:rPr>
              <a:t>wordt geraakt door wat Hij ziet, </a:t>
            </a:r>
          </a:p>
          <a:p>
            <a:pPr algn="r"/>
            <a:r>
              <a:rPr lang="nl-NL" sz="2200" b="0" i="0">
                <a:effectLst/>
                <a:latin typeface="Aptos" panose="020B0004020202020204" pitchFamily="34" charset="0"/>
              </a:rPr>
              <a:t>en komt in beweging</a:t>
            </a:r>
            <a:endParaRPr lang="nl-NL" sz="2200"/>
          </a:p>
        </p:txBody>
      </p:sp>
    </p:spTree>
    <p:extLst>
      <p:ext uri="{BB962C8B-B14F-4D97-AF65-F5344CB8AC3E}">
        <p14:creationId xmlns:p14="http://schemas.microsoft.com/office/powerpoint/2010/main" val="22475584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E7AC8-27D7-F300-23BC-1395E8EEBE32}"/>
            </a:ext>
          </a:extLst>
        </p:cNvPr>
        <p:cNvGrpSpPr/>
        <p:nvPr/>
      </p:nvGrpSpPr>
      <p:grpSpPr>
        <a:xfrm>
          <a:off x="0" y="0"/>
          <a:ext cx="0" cy="0"/>
          <a:chOff x="0" y="0"/>
          <a:chExt cx="0" cy="0"/>
        </a:xfrm>
      </p:grpSpPr>
      <p:sp>
        <p:nvSpPr>
          <p:cNvPr id="22" name="Rechthoek 21">
            <a:extLst>
              <a:ext uri="{FF2B5EF4-FFF2-40B4-BE49-F238E27FC236}">
                <a16:creationId xmlns:a16="http://schemas.microsoft.com/office/drawing/2014/main" id="{7CB99DAD-AB42-8B46-4DE5-9AFBE7F993E9}"/>
              </a:ext>
            </a:extLst>
          </p:cNvPr>
          <p:cNvSpPr/>
          <p:nvPr/>
        </p:nvSpPr>
        <p:spPr>
          <a:xfrm>
            <a:off x="5894962" y="3844674"/>
            <a:ext cx="6297038" cy="3013325"/>
          </a:xfrm>
          <a:prstGeom prst="rect">
            <a:avLst/>
          </a:prstGeom>
          <a:solidFill>
            <a:srgbClr val="85C2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 name="Tekstvak 3">
            <a:extLst>
              <a:ext uri="{FF2B5EF4-FFF2-40B4-BE49-F238E27FC236}">
                <a16:creationId xmlns:a16="http://schemas.microsoft.com/office/drawing/2014/main" id="{417ECEBA-B6F2-E2A0-EC0F-102E4BEE4172}"/>
              </a:ext>
            </a:extLst>
          </p:cNvPr>
          <p:cNvSpPr txBox="1"/>
          <p:nvPr/>
        </p:nvSpPr>
        <p:spPr>
          <a:xfrm>
            <a:off x="2047965" y="23088"/>
            <a:ext cx="7459136"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4000" b="1" i="0" u="none" strike="noStrike" kern="1200" cap="none" spc="0" normalizeH="0" baseline="0" noProof="0">
                <a:ln>
                  <a:noFill/>
                </a:ln>
                <a:solidFill>
                  <a:srgbClr val="FF9900"/>
                </a:solidFill>
                <a:effectLst/>
                <a:uLnTx/>
                <a:uFillTx/>
                <a:latin typeface="Aptos" panose="020B0004020202020204" pitchFamily="34" charset="0"/>
                <a:ea typeface="+mn-ea"/>
                <a:cs typeface="+mn-cs"/>
              </a:rPr>
              <a:t>Hoe Jezus ziet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2800" b="0" i="0" u="none" strike="noStrike" kern="100" cap="none" spc="0" normalizeH="0" baseline="0" noProof="0">
                <a:ln>
                  <a:noFill/>
                </a:ln>
                <a:solidFill>
                  <a:prstClr val="black"/>
                </a:solidFill>
                <a:effectLst/>
                <a:uLnTx/>
                <a:uFillTx/>
                <a:latin typeface="Aptos" panose="020B0004020202020204" pitchFamily="34" charset="0"/>
                <a:ea typeface="Aptos" panose="020B0004020202020204" pitchFamily="34" charset="0"/>
                <a:cs typeface="Aptos" panose="020B0004020202020204" pitchFamily="34" charset="0"/>
              </a:rPr>
              <a:t>Wat is kenmerkend voor de manier waarop Jezus naar de menigte kijkt?  </a:t>
            </a:r>
            <a:endParaRPr kumimoji="0" lang="nl-NL" sz="2800" b="0" i="0" u="none" strike="noStrike" kern="1200" cap="none" spc="0" normalizeH="0" baseline="0" noProof="0">
              <a:ln>
                <a:noFill/>
              </a:ln>
              <a:solidFill>
                <a:prstClr val="black"/>
              </a:solidFill>
              <a:effectLst/>
              <a:uLnTx/>
              <a:uFillTx/>
              <a:latin typeface="Aptos" panose="02110004020202020204"/>
              <a:ea typeface="+mn-ea"/>
              <a:cs typeface="+mn-cs"/>
            </a:endParaRPr>
          </a:p>
        </p:txBody>
      </p:sp>
      <p:cxnSp>
        <p:nvCxnSpPr>
          <p:cNvPr id="9" name="Rechte verbindingslijn 8">
            <a:extLst>
              <a:ext uri="{FF2B5EF4-FFF2-40B4-BE49-F238E27FC236}">
                <a16:creationId xmlns:a16="http://schemas.microsoft.com/office/drawing/2014/main" id="{F7C4D829-D807-F779-6B85-7D016D6383FC}"/>
              </a:ext>
            </a:extLst>
          </p:cNvPr>
          <p:cNvCxnSpPr/>
          <p:nvPr/>
        </p:nvCxnSpPr>
        <p:spPr>
          <a:xfrm>
            <a:off x="558800" y="3977965"/>
            <a:ext cx="10854266" cy="0"/>
          </a:xfrm>
          <a:prstGeom prst="line">
            <a:avLst/>
          </a:prstGeom>
          <a:ln w="76200">
            <a:solidFill>
              <a:srgbClr val="FF9900"/>
            </a:solidFill>
          </a:ln>
        </p:spPr>
        <p:style>
          <a:lnRef idx="1">
            <a:schemeClr val="accent2"/>
          </a:lnRef>
          <a:fillRef idx="0">
            <a:schemeClr val="accent2"/>
          </a:fillRef>
          <a:effectRef idx="0">
            <a:schemeClr val="accent2"/>
          </a:effectRef>
          <a:fontRef idx="minor">
            <a:schemeClr val="tx1"/>
          </a:fontRef>
        </p:style>
      </p:cxnSp>
      <p:cxnSp>
        <p:nvCxnSpPr>
          <p:cNvPr id="10" name="Rechte verbindingslijn 9">
            <a:extLst>
              <a:ext uri="{FF2B5EF4-FFF2-40B4-BE49-F238E27FC236}">
                <a16:creationId xmlns:a16="http://schemas.microsoft.com/office/drawing/2014/main" id="{03E6F22B-8F0C-0D14-405F-3DFC6F3F5793}"/>
              </a:ext>
            </a:extLst>
          </p:cNvPr>
          <p:cNvCxnSpPr>
            <a:cxnSpLocks/>
          </p:cNvCxnSpPr>
          <p:nvPr/>
        </p:nvCxnSpPr>
        <p:spPr>
          <a:xfrm>
            <a:off x="5894962" y="1926077"/>
            <a:ext cx="0" cy="4598593"/>
          </a:xfrm>
          <a:prstGeom prst="line">
            <a:avLst/>
          </a:prstGeom>
          <a:ln w="76200">
            <a:solidFill>
              <a:srgbClr val="C00000"/>
            </a:solidFill>
          </a:ln>
        </p:spPr>
        <p:style>
          <a:lnRef idx="1">
            <a:schemeClr val="accent2"/>
          </a:lnRef>
          <a:fillRef idx="0">
            <a:schemeClr val="accent2"/>
          </a:fillRef>
          <a:effectRef idx="0">
            <a:schemeClr val="accent2"/>
          </a:effectRef>
          <a:fontRef idx="minor">
            <a:schemeClr val="tx1"/>
          </a:fontRef>
        </p:style>
      </p:cxnSp>
      <p:pic>
        <p:nvPicPr>
          <p:cNvPr id="7" name="Afbeelding 6">
            <a:extLst>
              <a:ext uri="{FF2B5EF4-FFF2-40B4-BE49-F238E27FC236}">
                <a16:creationId xmlns:a16="http://schemas.microsoft.com/office/drawing/2014/main" id="{7D6D5377-185E-B0BE-39B7-4ACE43A2DF27}"/>
              </a:ext>
            </a:extLst>
          </p:cNvPr>
          <p:cNvPicPr>
            <a:picLocks noChangeAspect="1"/>
          </p:cNvPicPr>
          <p:nvPr/>
        </p:nvPicPr>
        <p:blipFill>
          <a:blip r:embed="rId3">
            <a:duotone>
              <a:schemeClr val="bg2">
                <a:shade val="45000"/>
                <a:satMod val="135000"/>
              </a:schemeClr>
              <a:prstClr val="white"/>
            </a:duotone>
          </a:blip>
          <a:srcRect l="17155" t="7957" r="20518" b="12755"/>
          <a:stretch>
            <a:fillRect/>
          </a:stretch>
        </p:blipFill>
        <p:spPr>
          <a:xfrm>
            <a:off x="3120847" y="2403349"/>
            <a:ext cx="5711025" cy="3028439"/>
          </a:xfrm>
          <a:prstGeom prst="ellipse">
            <a:avLst/>
          </a:prstGeom>
        </p:spPr>
      </p:pic>
      <p:sp>
        <p:nvSpPr>
          <p:cNvPr id="16" name="Tekstvak 15">
            <a:extLst>
              <a:ext uri="{FF2B5EF4-FFF2-40B4-BE49-F238E27FC236}">
                <a16:creationId xmlns:a16="http://schemas.microsoft.com/office/drawing/2014/main" id="{274961FD-F916-0C9C-B46E-089B6D3104B2}"/>
              </a:ext>
            </a:extLst>
          </p:cNvPr>
          <p:cNvSpPr txBox="1"/>
          <p:nvPr/>
        </p:nvSpPr>
        <p:spPr>
          <a:xfrm>
            <a:off x="320089" y="1926077"/>
            <a:ext cx="5145348" cy="769441"/>
          </a:xfrm>
          <a:prstGeom prst="rect">
            <a:avLst/>
          </a:prstGeom>
          <a:noFill/>
        </p:spPr>
        <p:txBody>
          <a:bodyPr wrap="square">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nl-NL" sz="2200" b="0" i="0" u="none" strike="noStrike" kern="1200" cap="none" spc="0" normalizeH="0" baseline="0" noProof="0">
                <a:ln>
                  <a:noFill/>
                </a:ln>
                <a:solidFill>
                  <a:schemeClr val="bg1">
                    <a:lumMod val="65000"/>
                  </a:schemeClr>
                </a:solidFill>
                <a:effectLst/>
                <a:uLnTx/>
                <a:uFillTx/>
                <a:latin typeface="Aptos" panose="020B0004020202020204" pitchFamily="34" charset="0"/>
                <a:ea typeface="+mn-ea"/>
                <a:cs typeface="+mn-cs"/>
              </a:rPr>
              <a:t>A. Hij </a:t>
            </a:r>
            <a:r>
              <a:rPr kumimoji="0" lang="nl-NL" sz="2200" b="1" i="0" u="none" strike="noStrike" kern="1200" cap="none" spc="0" normalizeH="0" baseline="0" noProof="0">
                <a:ln>
                  <a:noFill/>
                </a:ln>
                <a:solidFill>
                  <a:schemeClr val="bg1">
                    <a:lumMod val="65000"/>
                  </a:schemeClr>
                </a:solidFill>
                <a:effectLst/>
                <a:uLnTx/>
                <a:uFillTx/>
                <a:latin typeface="Aptos" panose="020B0004020202020204" pitchFamily="34" charset="0"/>
                <a:ea typeface="+mn-ea"/>
                <a:cs typeface="+mn-cs"/>
              </a:rPr>
              <a:t>bekijkt de grootte </a:t>
            </a:r>
            <a:r>
              <a:rPr kumimoji="0" lang="nl-NL" sz="2200" b="0" i="0" u="none" strike="noStrike" kern="1200" cap="none" spc="0" normalizeH="0" baseline="0" noProof="0">
                <a:ln>
                  <a:noFill/>
                </a:ln>
                <a:solidFill>
                  <a:schemeClr val="bg1">
                    <a:lumMod val="65000"/>
                  </a:schemeClr>
                </a:solidFill>
                <a:effectLst/>
                <a:uLnTx/>
                <a:uFillTx/>
                <a:latin typeface="Aptos" panose="020B0004020202020204" pitchFamily="34" charset="0"/>
                <a:ea typeface="+mn-ea"/>
                <a:cs typeface="+mn-cs"/>
              </a:rPr>
              <a:t>van de groep en schat het aantal volgers </a:t>
            </a:r>
          </a:p>
        </p:txBody>
      </p:sp>
      <p:sp>
        <p:nvSpPr>
          <p:cNvPr id="18" name="Tekstvak 17">
            <a:extLst>
              <a:ext uri="{FF2B5EF4-FFF2-40B4-BE49-F238E27FC236}">
                <a16:creationId xmlns:a16="http://schemas.microsoft.com/office/drawing/2014/main" id="{9FFD7065-5287-E2E4-D2FF-E6E8D07AB919}"/>
              </a:ext>
            </a:extLst>
          </p:cNvPr>
          <p:cNvSpPr txBox="1"/>
          <p:nvPr/>
        </p:nvSpPr>
        <p:spPr>
          <a:xfrm>
            <a:off x="320089" y="5087120"/>
            <a:ext cx="6094378" cy="1107996"/>
          </a:xfrm>
          <a:prstGeom prst="rect">
            <a:avLst/>
          </a:prstGeom>
          <a:noFill/>
        </p:spPr>
        <p:txBody>
          <a:bodyPr wrap="square">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nl-NL" sz="2200" b="0" i="0" u="none" strike="noStrike" kern="1200" cap="none" spc="0" normalizeH="0" baseline="0" noProof="0">
                <a:ln>
                  <a:noFill/>
                </a:ln>
                <a:solidFill>
                  <a:schemeClr val="bg1">
                    <a:lumMod val="65000"/>
                  </a:schemeClr>
                </a:solidFill>
                <a:effectLst/>
                <a:uLnTx/>
                <a:uFillTx/>
                <a:latin typeface="Aptos" panose="020B0004020202020204" pitchFamily="34" charset="0"/>
                <a:ea typeface="+mn-ea"/>
                <a:cs typeface="+mn-cs"/>
              </a:rPr>
              <a:t>B. Hij </a:t>
            </a:r>
            <a:r>
              <a:rPr kumimoji="0" lang="nl-NL" sz="2200" b="1" i="0" u="none" strike="noStrike" kern="1200" cap="none" spc="0" normalizeH="0" baseline="0" noProof="0">
                <a:ln>
                  <a:noFill/>
                </a:ln>
                <a:solidFill>
                  <a:schemeClr val="bg1">
                    <a:lumMod val="65000"/>
                  </a:schemeClr>
                </a:solidFill>
                <a:effectLst/>
                <a:uLnTx/>
                <a:uFillTx/>
                <a:latin typeface="Aptos" panose="020B0004020202020204" pitchFamily="34" charset="0"/>
                <a:ea typeface="+mn-ea"/>
                <a:cs typeface="+mn-cs"/>
              </a:rPr>
              <a:t>bekijkt</a:t>
            </a:r>
            <a:r>
              <a:rPr kumimoji="0" lang="nl-NL" sz="2200" b="0" i="0" u="none" strike="noStrike" kern="1200" cap="none" spc="0" normalizeH="0" baseline="0" noProof="0">
                <a:ln>
                  <a:noFill/>
                </a:ln>
                <a:solidFill>
                  <a:schemeClr val="bg1">
                    <a:lumMod val="65000"/>
                  </a:schemeClr>
                </a:solidFill>
                <a:effectLst/>
                <a:uLnTx/>
                <a:uFillTx/>
                <a:latin typeface="Aptos" panose="020B0004020202020204" pitchFamily="34" charset="0"/>
                <a:ea typeface="+mn-ea"/>
                <a:cs typeface="+mn-cs"/>
              </a:rPr>
              <a:t> de groep </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nl-NL" sz="2200" b="0" i="0" u="none" strike="noStrike" kern="1200" cap="none" spc="0" normalizeH="0" baseline="0" noProof="0">
                <a:ln>
                  <a:noFill/>
                </a:ln>
                <a:solidFill>
                  <a:schemeClr val="bg1">
                    <a:lumMod val="65000"/>
                  </a:schemeClr>
                </a:solidFill>
                <a:effectLst/>
                <a:uLnTx/>
                <a:uFillTx/>
                <a:latin typeface="Aptos" panose="020B0004020202020204" pitchFamily="34" charset="0"/>
                <a:ea typeface="+mn-ea"/>
                <a:cs typeface="+mn-cs"/>
              </a:rPr>
              <a:t>kritisch </a:t>
            </a:r>
            <a:r>
              <a:rPr kumimoji="0" lang="nl-NL" sz="2200" b="1" i="0" u="none" strike="noStrike" kern="1200" cap="none" spc="0" normalizeH="0" baseline="0" noProof="0">
                <a:ln>
                  <a:noFill/>
                </a:ln>
                <a:solidFill>
                  <a:schemeClr val="bg1">
                    <a:lumMod val="65000"/>
                  </a:schemeClr>
                </a:solidFill>
                <a:effectLst/>
                <a:uLnTx/>
                <a:uFillTx/>
                <a:latin typeface="Aptos" panose="020B0004020202020204" pitchFamily="34" charset="0"/>
                <a:ea typeface="+mn-ea"/>
                <a:cs typeface="+mn-cs"/>
              </a:rPr>
              <a:t>van een afstand</a:t>
            </a:r>
            <a:r>
              <a:rPr kumimoji="0" lang="nl-NL" sz="2200" b="0" i="0" u="none" strike="noStrike" kern="1200" cap="none" spc="0" normalizeH="0" baseline="0" noProof="0">
                <a:ln>
                  <a:noFill/>
                </a:ln>
                <a:solidFill>
                  <a:schemeClr val="bg1">
                    <a:lumMod val="65000"/>
                  </a:schemeClr>
                </a:solidFill>
                <a:effectLst/>
                <a:uLnTx/>
                <a:uFillTx/>
                <a:latin typeface="Aptos" panose="020B0004020202020204" pitchFamily="34" charset="0"/>
                <a:ea typeface="+mn-ea"/>
                <a:cs typeface="+mn-cs"/>
              </a:rPr>
              <a:t> </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nl-NL" sz="2200" b="0" i="0" u="none" strike="noStrike" kern="1200" cap="none" spc="0" normalizeH="0" baseline="0" noProof="0">
                <a:ln>
                  <a:noFill/>
                </a:ln>
                <a:solidFill>
                  <a:schemeClr val="bg1">
                    <a:lumMod val="65000"/>
                  </a:schemeClr>
                </a:solidFill>
                <a:effectLst/>
                <a:uLnTx/>
                <a:uFillTx/>
                <a:latin typeface="Aptos" panose="020B0004020202020204" pitchFamily="34" charset="0"/>
                <a:ea typeface="+mn-ea"/>
                <a:cs typeface="+mn-cs"/>
              </a:rPr>
              <a:t>en schudt vol afkeuring Zijn hoofd  </a:t>
            </a:r>
          </a:p>
        </p:txBody>
      </p:sp>
      <p:sp>
        <p:nvSpPr>
          <p:cNvPr id="19" name="Tekstvak 18">
            <a:extLst>
              <a:ext uri="{FF2B5EF4-FFF2-40B4-BE49-F238E27FC236}">
                <a16:creationId xmlns:a16="http://schemas.microsoft.com/office/drawing/2014/main" id="{92888B51-D98A-1367-DB46-A977CCC570A8}"/>
              </a:ext>
            </a:extLst>
          </p:cNvPr>
          <p:cNvSpPr txBox="1"/>
          <p:nvPr/>
        </p:nvSpPr>
        <p:spPr>
          <a:xfrm>
            <a:off x="5777533" y="1926077"/>
            <a:ext cx="6094378" cy="1107996"/>
          </a:xfrm>
          <a:prstGeom prst="rect">
            <a:avLst/>
          </a:prstGeom>
          <a:noFill/>
        </p:spPr>
        <p:txBody>
          <a:bodyPr wrap="square">
            <a:spAutoFit/>
          </a:bodyPr>
          <a:lstStyle/>
          <a:p>
            <a:pPr marL="0" marR="0" lvl="0" indent="0" algn="r" defTabSz="914400" rtl="0" eaLnBrk="1" fontAlgn="base" latinLnBrk="0" hangingPunct="1">
              <a:lnSpc>
                <a:spcPct val="100000"/>
              </a:lnSpc>
              <a:spcBef>
                <a:spcPts val="0"/>
              </a:spcBef>
              <a:spcAft>
                <a:spcPts val="0"/>
              </a:spcAft>
              <a:buClrTx/>
              <a:buSzTx/>
              <a:buFontTx/>
              <a:buNone/>
              <a:tabLst/>
              <a:defRPr/>
            </a:pPr>
            <a:r>
              <a:rPr kumimoji="0" lang="nl-NL" sz="2200" b="0" i="0" u="none" strike="noStrike" kern="1200" cap="none" spc="0" normalizeH="0" baseline="0" noProof="0">
                <a:ln>
                  <a:noFill/>
                </a:ln>
                <a:solidFill>
                  <a:schemeClr val="bg1">
                    <a:lumMod val="65000"/>
                  </a:schemeClr>
                </a:solidFill>
                <a:effectLst/>
                <a:uLnTx/>
                <a:uFillTx/>
                <a:latin typeface="Aptos" panose="020B0004020202020204" pitchFamily="34" charset="0"/>
                <a:ea typeface="+mn-ea"/>
                <a:cs typeface="+mn-cs"/>
              </a:rPr>
              <a:t>C. Hij </a:t>
            </a:r>
            <a:r>
              <a:rPr kumimoji="0" lang="nl-NL" sz="2200" b="1" i="0" u="none" strike="noStrike" kern="1200" cap="none" spc="0" normalizeH="0" baseline="0" noProof="0">
                <a:ln>
                  <a:noFill/>
                </a:ln>
                <a:solidFill>
                  <a:schemeClr val="bg1">
                    <a:lumMod val="65000"/>
                  </a:schemeClr>
                </a:solidFill>
                <a:effectLst/>
                <a:uLnTx/>
                <a:uFillTx/>
                <a:latin typeface="Aptos" panose="020B0004020202020204" pitchFamily="34" charset="0"/>
                <a:ea typeface="+mn-ea"/>
                <a:cs typeface="+mn-cs"/>
              </a:rPr>
              <a:t>ziet de nood </a:t>
            </a:r>
            <a:r>
              <a:rPr kumimoji="0" lang="nl-NL" sz="2200" b="0" i="0" u="none" strike="noStrike" kern="1200" cap="none" spc="0" normalizeH="0" baseline="0" noProof="0">
                <a:ln>
                  <a:noFill/>
                </a:ln>
                <a:solidFill>
                  <a:schemeClr val="bg1">
                    <a:lumMod val="65000"/>
                  </a:schemeClr>
                </a:solidFill>
                <a:effectLst/>
                <a:uLnTx/>
                <a:uFillTx/>
                <a:latin typeface="Aptos" panose="020B0004020202020204" pitchFamily="34" charset="0"/>
                <a:ea typeface="+mn-ea"/>
                <a:cs typeface="+mn-cs"/>
              </a:rPr>
              <a:t>bij de mensen, </a:t>
            </a:r>
          </a:p>
          <a:p>
            <a:pPr marL="0" marR="0" lvl="0" indent="0" algn="r" defTabSz="914400" rtl="0" eaLnBrk="1" fontAlgn="base" latinLnBrk="0" hangingPunct="1">
              <a:lnSpc>
                <a:spcPct val="100000"/>
              </a:lnSpc>
              <a:spcBef>
                <a:spcPts val="0"/>
              </a:spcBef>
              <a:spcAft>
                <a:spcPts val="0"/>
              </a:spcAft>
              <a:buClrTx/>
              <a:buSzTx/>
              <a:buFontTx/>
              <a:buNone/>
              <a:tabLst/>
              <a:defRPr/>
            </a:pPr>
            <a:r>
              <a:rPr kumimoji="0" lang="nl-NL" sz="2200" b="0" i="0" u="none" strike="noStrike" kern="1200" cap="none" spc="0" normalizeH="0" baseline="0" noProof="0">
                <a:ln>
                  <a:noFill/>
                </a:ln>
                <a:solidFill>
                  <a:schemeClr val="bg1">
                    <a:lumMod val="65000"/>
                  </a:schemeClr>
                </a:solidFill>
                <a:effectLst/>
                <a:uLnTx/>
                <a:uFillTx/>
                <a:latin typeface="Aptos" panose="020B0004020202020204" pitchFamily="34" charset="0"/>
                <a:ea typeface="+mn-ea"/>
                <a:cs typeface="+mn-cs"/>
              </a:rPr>
              <a:t>voelt de onmacht en wordt </a:t>
            </a:r>
          </a:p>
          <a:p>
            <a:pPr marL="0" marR="0" lvl="0" indent="0" algn="r" defTabSz="914400" rtl="0" eaLnBrk="1" fontAlgn="base" latinLnBrk="0" hangingPunct="1">
              <a:lnSpc>
                <a:spcPct val="100000"/>
              </a:lnSpc>
              <a:spcBef>
                <a:spcPts val="0"/>
              </a:spcBef>
              <a:spcAft>
                <a:spcPts val="0"/>
              </a:spcAft>
              <a:buClrTx/>
              <a:buSzTx/>
              <a:buFontTx/>
              <a:buNone/>
              <a:tabLst/>
              <a:defRPr/>
            </a:pPr>
            <a:r>
              <a:rPr kumimoji="0" lang="nl-NL" sz="2200" b="0" i="0" u="none" strike="noStrike" kern="1200" cap="none" spc="0" normalizeH="0" baseline="0" noProof="0">
                <a:ln>
                  <a:noFill/>
                </a:ln>
                <a:solidFill>
                  <a:schemeClr val="bg1">
                    <a:lumMod val="65000"/>
                  </a:schemeClr>
                </a:solidFill>
                <a:effectLst/>
                <a:uLnTx/>
                <a:uFillTx/>
                <a:latin typeface="Aptos" panose="020B0004020202020204" pitchFamily="34" charset="0"/>
                <a:ea typeface="+mn-ea"/>
                <a:cs typeface="+mn-cs"/>
              </a:rPr>
              <a:t>er door verlamd</a:t>
            </a:r>
          </a:p>
        </p:txBody>
      </p:sp>
      <p:sp>
        <p:nvSpPr>
          <p:cNvPr id="21" name="Tekstvak 20">
            <a:extLst>
              <a:ext uri="{FF2B5EF4-FFF2-40B4-BE49-F238E27FC236}">
                <a16:creationId xmlns:a16="http://schemas.microsoft.com/office/drawing/2014/main" id="{500C66EB-CF23-4AE6-15D9-64877FD04781}"/>
              </a:ext>
            </a:extLst>
          </p:cNvPr>
          <p:cNvSpPr txBox="1"/>
          <p:nvPr/>
        </p:nvSpPr>
        <p:spPr>
          <a:xfrm>
            <a:off x="6057156" y="5087120"/>
            <a:ext cx="5643777" cy="1107996"/>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2200" b="0" i="0" u="none" strike="noStrike" kern="1200" cap="none" spc="0" normalizeH="0" baseline="0" noProof="0">
                <a:ln>
                  <a:noFill/>
                </a:ln>
                <a:solidFill>
                  <a:prstClr val="black"/>
                </a:solidFill>
                <a:effectLst/>
                <a:uLnTx/>
                <a:uFillTx/>
                <a:latin typeface="Aptos" panose="020B0004020202020204" pitchFamily="34" charset="0"/>
                <a:ea typeface="+mn-ea"/>
                <a:cs typeface="+mn-cs"/>
              </a:rPr>
              <a:t>Hij </a:t>
            </a:r>
            <a:r>
              <a:rPr kumimoji="0" lang="nl-NL" sz="2200" b="1" i="0" u="none" strike="noStrike" kern="1200" cap="none" spc="0" normalizeH="0" baseline="0" noProof="0">
                <a:ln>
                  <a:noFill/>
                </a:ln>
                <a:solidFill>
                  <a:prstClr val="black"/>
                </a:solidFill>
                <a:effectLst/>
                <a:uLnTx/>
                <a:uFillTx/>
                <a:latin typeface="Aptos" panose="020B0004020202020204" pitchFamily="34" charset="0"/>
                <a:ea typeface="+mn-ea"/>
                <a:cs typeface="+mn-cs"/>
              </a:rPr>
              <a:t>kijkt met aandacht</a:t>
            </a:r>
            <a:r>
              <a:rPr kumimoji="0" lang="nl-NL" sz="2200" b="0" i="0" u="none" strike="noStrike" kern="1200" cap="none" spc="0" normalizeH="0" baseline="0" noProof="0">
                <a:ln>
                  <a:noFill/>
                </a:ln>
                <a:solidFill>
                  <a:prstClr val="black"/>
                </a:solidFill>
                <a:effectLst/>
                <a:uLnTx/>
                <a:uFillTx/>
                <a:latin typeface="Aptos" panose="020B0004020202020204" pitchFamily="34" charset="0"/>
                <a:ea typeface="+mn-ea"/>
                <a:cs typeface="+mn-cs"/>
              </a:rPr>
              <a:t>,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2200" b="0" i="0" u="none" strike="noStrike" kern="1200" cap="none" spc="0" normalizeH="0" baseline="0" noProof="0">
                <a:ln>
                  <a:noFill/>
                </a:ln>
                <a:solidFill>
                  <a:prstClr val="black"/>
                </a:solidFill>
                <a:effectLst/>
                <a:uLnTx/>
                <a:uFillTx/>
                <a:latin typeface="Aptos" panose="020B0004020202020204" pitchFamily="34" charset="0"/>
                <a:ea typeface="+mn-ea"/>
                <a:cs typeface="+mn-cs"/>
              </a:rPr>
              <a:t>wordt geraakt door wat Hij ziet,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2200" b="0" i="0" u="none" strike="noStrike" kern="1200" cap="none" spc="0" normalizeH="0" baseline="0" noProof="0">
                <a:ln>
                  <a:noFill/>
                </a:ln>
                <a:solidFill>
                  <a:prstClr val="black"/>
                </a:solidFill>
                <a:effectLst/>
                <a:uLnTx/>
                <a:uFillTx/>
                <a:latin typeface="Aptos" panose="020B0004020202020204" pitchFamily="34" charset="0"/>
                <a:ea typeface="+mn-ea"/>
                <a:cs typeface="+mn-cs"/>
              </a:rPr>
              <a:t>en komt in beweging</a:t>
            </a:r>
            <a:endParaRPr kumimoji="0" lang="nl-NL" sz="2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 name="Tekstvak 1">
            <a:extLst>
              <a:ext uri="{FF2B5EF4-FFF2-40B4-BE49-F238E27FC236}">
                <a16:creationId xmlns:a16="http://schemas.microsoft.com/office/drawing/2014/main" id="{1266BB93-D6F4-0580-3061-8B00A39B10AD}"/>
              </a:ext>
            </a:extLst>
          </p:cNvPr>
          <p:cNvSpPr txBox="1"/>
          <p:nvPr/>
        </p:nvSpPr>
        <p:spPr>
          <a:xfrm>
            <a:off x="7827134" y="4486955"/>
            <a:ext cx="723890" cy="1200329"/>
          </a:xfrm>
          <a:prstGeom prst="rect">
            <a:avLst/>
          </a:prstGeom>
          <a:noFill/>
        </p:spPr>
        <p:txBody>
          <a:bodyPr wrap="square">
            <a:spAutoFit/>
          </a:bodyPr>
          <a:lstStyle/>
          <a:p>
            <a:r>
              <a:rPr kumimoji="0" lang="nl-NL" sz="7200" b="1" i="0" u="none" strike="noStrike" kern="1200" cap="none" spc="0" normalizeH="0" baseline="0" noProof="0">
                <a:ln>
                  <a:noFill/>
                </a:ln>
                <a:solidFill>
                  <a:srgbClr val="C00000"/>
                </a:solidFill>
                <a:effectLst/>
                <a:uLnTx/>
                <a:uFillTx/>
                <a:latin typeface="Aptos" panose="02110004020202020204"/>
                <a:ea typeface="+mn-ea"/>
                <a:cs typeface="+mn-cs"/>
              </a:rPr>
              <a:t>D</a:t>
            </a:r>
            <a:endParaRPr lang="nl-NL" sz="7200"/>
          </a:p>
        </p:txBody>
      </p:sp>
      <p:sp>
        <p:nvSpPr>
          <p:cNvPr id="3" name="Tekstvak 2">
            <a:extLst>
              <a:ext uri="{FF2B5EF4-FFF2-40B4-BE49-F238E27FC236}">
                <a16:creationId xmlns:a16="http://schemas.microsoft.com/office/drawing/2014/main" id="{8FC98254-4ADD-8F69-0BB3-684587A11606}"/>
              </a:ext>
            </a:extLst>
          </p:cNvPr>
          <p:cNvSpPr txBox="1"/>
          <p:nvPr/>
        </p:nvSpPr>
        <p:spPr>
          <a:xfrm>
            <a:off x="9043481" y="139664"/>
            <a:ext cx="3005320" cy="523220"/>
          </a:xfrm>
          <a:prstGeom prst="rect">
            <a:avLst/>
          </a:prstGeom>
          <a:noFill/>
        </p:spPr>
        <p:txBody>
          <a:bodyPr wrap="square" rtlCol="0">
            <a:spAutoFit/>
          </a:bodyPr>
          <a:lstStyle/>
          <a:p>
            <a:r>
              <a:rPr lang="nl-NL" sz="2800">
                <a:solidFill>
                  <a:srgbClr val="C00000"/>
                </a:solidFill>
              </a:rPr>
              <a:t>Antwoord vraag 6</a:t>
            </a:r>
          </a:p>
        </p:txBody>
      </p:sp>
    </p:spTree>
    <p:extLst>
      <p:ext uri="{BB962C8B-B14F-4D97-AF65-F5344CB8AC3E}">
        <p14:creationId xmlns:p14="http://schemas.microsoft.com/office/powerpoint/2010/main" val="35656225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D9FC6AC-4A12-4825-8ABE-0732B8EF4D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Afbeelding 2">
            <a:extLst>
              <a:ext uri="{FF2B5EF4-FFF2-40B4-BE49-F238E27FC236}">
                <a16:creationId xmlns:a16="http://schemas.microsoft.com/office/drawing/2014/main" id="{1521F0ED-02C5-B934-0ADE-D5DCEFBC38FA}"/>
              </a:ext>
            </a:extLst>
          </p:cNvPr>
          <p:cNvPicPr>
            <a:picLocks noChangeAspect="1"/>
          </p:cNvPicPr>
          <p:nvPr/>
        </p:nvPicPr>
        <p:blipFill>
          <a:blip r:embed="rId3"/>
          <a:srcRect l="20974" t="7453" r="12791" b="5939"/>
          <a:stretch>
            <a:fillRect/>
          </a:stretch>
        </p:blipFill>
        <p:spPr>
          <a:xfrm>
            <a:off x="0" y="0"/>
            <a:ext cx="7857462" cy="6857990"/>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p:spPr>
      </p:pic>
      <p:sp>
        <p:nvSpPr>
          <p:cNvPr id="4" name="Tekstvak 3">
            <a:extLst>
              <a:ext uri="{FF2B5EF4-FFF2-40B4-BE49-F238E27FC236}">
                <a16:creationId xmlns:a16="http://schemas.microsoft.com/office/drawing/2014/main" id="{2782F0B4-0A04-FF87-8036-7D25FE1B9106}"/>
              </a:ext>
            </a:extLst>
          </p:cNvPr>
          <p:cNvSpPr txBox="1"/>
          <p:nvPr/>
        </p:nvSpPr>
        <p:spPr>
          <a:xfrm rot="20718215">
            <a:off x="1503570" y="580450"/>
            <a:ext cx="1676099" cy="369332"/>
          </a:xfrm>
          <a:prstGeom prst="rect">
            <a:avLst/>
          </a:prstGeom>
          <a:noFill/>
        </p:spPr>
        <p:txBody>
          <a:bodyPr wrap="square" rtlCol="0">
            <a:spAutoFit/>
          </a:bodyPr>
          <a:lstStyle/>
          <a:p>
            <a:r>
              <a:rPr lang="nl-NL">
                <a:solidFill>
                  <a:schemeClr val="bg1">
                    <a:lumMod val="95000"/>
                  </a:schemeClr>
                </a:solidFill>
              </a:rPr>
              <a:t>Groen!</a:t>
            </a:r>
          </a:p>
        </p:txBody>
      </p:sp>
      <p:sp>
        <p:nvSpPr>
          <p:cNvPr id="5" name="Tekstvak 4">
            <a:extLst>
              <a:ext uri="{FF2B5EF4-FFF2-40B4-BE49-F238E27FC236}">
                <a16:creationId xmlns:a16="http://schemas.microsoft.com/office/drawing/2014/main" id="{46295659-7A4D-E147-8A99-A86DF1AC3FC0}"/>
              </a:ext>
            </a:extLst>
          </p:cNvPr>
          <p:cNvSpPr txBox="1"/>
          <p:nvPr/>
        </p:nvSpPr>
        <p:spPr>
          <a:xfrm rot="1851378">
            <a:off x="3555302" y="2484247"/>
            <a:ext cx="1676099" cy="369332"/>
          </a:xfrm>
          <a:prstGeom prst="rect">
            <a:avLst/>
          </a:prstGeom>
          <a:noFill/>
        </p:spPr>
        <p:txBody>
          <a:bodyPr wrap="square" rtlCol="0">
            <a:spAutoFit/>
          </a:bodyPr>
          <a:lstStyle/>
          <a:p>
            <a:r>
              <a:rPr lang="nl-NL">
                <a:solidFill>
                  <a:schemeClr val="bg1">
                    <a:lumMod val="95000"/>
                  </a:schemeClr>
                </a:solidFill>
              </a:rPr>
              <a:t>Fruit!</a:t>
            </a:r>
          </a:p>
        </p:txBody>
      </p:sp>
      <p:sp>
        <p:nvSpPr>
          <p:cNvPr id="6" name="Tekstvak 5">
            <a:extLst>
              <a:ext uri="{FF2B5EF4-FFF2-40B4-BE49-F238E27FC236}">
                <a16:creationId xmlns:a16="http://schemas.microsoft.com/office/drawing/2014/main" id="{24E80D2C-0641-0DDC-A3D6-8FE70435D62F}"/>
              </a:ext>
            </a:extLst>
          </p:cNvPr>
          <p:cNvSpPr txBox="1"/>
          <p:nvPr/>
        </p:nvSpPr>
        <p:spPr>
          <a:xfrm>
            <a:off x="4456234" y="512081"/>
            <a:ext cx="1676099" cy="369332"/>
          </a:xfrm>
          <a:prstGeom prst="rect">
            <a:avLst/>
          </a:prstGeom>
          <a:noFill/>
        </p:spPr>
        <p:txBody>
          <a:bodyPr wrap="square" rtlCol="0">
            <a:spAutoFit/>
          </a:bodyPr>
          <a:lstStyle/>
          <a:p>
            <a:r>
              <a:rPr lang="nl-NL">
                <a:solidFill>
                  <a:schemeClr val="bg1">
                    <a:lumMod val="95000"/>
                  </a:schemeClr>
                </a:solidFill>
              </a:rPr>
              <a:t>Steeltje!</a:t>
            </a:r>
          </a:p>
        </p:txBody>
      </p:sp>
      <p:sp>
        <p:nvSpPr>
          <p:cNvPr id="7" name="Tekstvak 6">
            <a:extLst>
              <a:ext uri="{FF2B5EF4-FFF2-40B4-BE49-F238E27FC236}">
                <a16:creationId xmlns:a16="http://schemas.microsoft.com/office/drawing/2014/main" id="{924F21C8-8545-E2B7-0A50-3AE08789CC22}"/>
              </a:ext>
            </a:extLst>
          </p:cNvPr>
          <p:cNvSpPr txBox="1"/>
          <p:nvPr/>
        </p:nvSpPr>
        <p:spPr>
          <a:xfrm rot="20718215">
            <a:off x="3061276" y="4662987"/>
            <a:ext cx="1676099" cy="369332"/>
          </a:xfrm>
          <a:prstGeom prst="rect">
            <a:avLst/>
          </a:prstGeom>
          <a:noFill/>
        </p:spPr>
        <p:txBody>
          <a:bodyPr wrap="square" rtlCol="0">
            <a:spAutoFit/>
          </a:bodyPr>
          <a:lstStyle/>
          <a:p>
            <a:r>
              <a:rPr lang="nl-NL">
                <a:solidFill>
                  <a:schemeClr val="bg1">
                    <a:lumMod val="95000"/>
                  </a:schemeClr>
                </a:solidFill>
              </a:rPr>
              <a:t>Schil!</a:t>
            </a:r>
          </a:p>
        </p:txBody>
      </p:sp>
      <p:sp>
        <p:nvSpPr>
          <p:cNvPr id="9" name="Tekstvak 8">
            <a:extLst>
              <a:ext uri="{FF2B5EF4-FFF2-40B4-BE49-F238E27FC236}">
                <a16:creationId xmlns:a16="http://schemas.microsoft.com/office/drawing/2014/main" id="{6C285C4C-00EF-6DF5-A24D-48E89628B7E3}"/>
              </a:ext>
            </a:extLst>
          </p:cNvPr>
          <p:cNvSpPr txBox="1"/>
          <p:nvPr/>
        </p:nvSpPr>
        <p:spPr>
          <a:xfrm>
            <a:off x="3327396" y="6147842"/>
            <a:ext cx="1966888" cy="369332"/>
          </a:xfrm>
          <a:prstGeom prst="rect">
            <a:avLst/>
          </a:prstGeom>
          <a:noFill/>
        </p:spPr>
        <p:txBody>
          <a:bodyPr wrap="square" rtlCol="0">
            <a:spAutoFit/>
          </a:bodyPr>
          <a:lstStyle/>
          <a:p>
            <a:r>
              <a:rPr lang="nl-NL">
                <a:solidFill>
                  <a:schemeClr val="bg1">
                    <a:lumMod val="95000"/>
                  </a:schemeClr>
                </a:solidFill>
              </a:rPr>
              <a:t>Klokhuis!</a:t>
            </a:r>
          </a:p>
        </p:txBody>
      </p:sp>
      <p:sp>
        <p:nvSpPr>
          <p:cNvPr id="10" name="Tekstvak 9">
            <a:extLst>
              <a:ext uri="{FF2B5EF4-FFF2-40B4-BE49-F238E27FC236}">
                <a16:creationId xmlns:a16="http://schemas.microsoft.com/office/drawing/2014/main" id="{BB17DEFA-EE7D-90D2-7375-9584F4CD887D}"/>
              </a:ext>
            </a:extLst>
          </p:cNvPr>
          <p:cNvSpPr txBox="1"/>
          <p:nvPr/>
        </p:nvSpPr>
        <p:spPr>
          <a:xfrm rot="1161677">
            <a:off x="805196" y="5540776"/>
            <a:ext cx="1165634" cy="369332"/>
          </a:xfrm>
          <a:prstGeom prst="rect">
            <a:avLst/>
          </a:prstGeom>
          <a:noFill/>
        </p:spPr>
        <p:txBody>
          <a:bodyPr wrap="square" rtlCol="0">
            <a:spAutoFit/>
          </a:bodyPr>
          <a:lstStyle/>
          <a:p>
            <a:r>
              <a:rPr lang="nl-NL">
                <a:solidFill>
                  <a:schemeClr val="bg1">
                    <a:lumMod val="95000"/>
                  </a:schemeClr>
                </a:solidFill>
              </a:rPr>
              <a:t>Zoet!</a:t>
            </a:r>
          </a:p>
        </p:txBody>
      </p:sp>
      <p:sp>
        <p:nvSpPr>
          <p:cNvPr id="13" name="Tekstvak 12">
            <a:extLst>
              <a:ext uri="{FF2B5EF4-FFF2-40B4-BE49-F238E27FC236}">
                <a16:creationId xmlns:a16="http://schemas.microsoft.com/office/drawing/2014/main" id="{45CCB507-D3FE-13CC-49E2-6D9B40BBD81B}"/>
              </a:ext>
            </a:extLst>
          </p:cNvPr>
          <p:cNvSpPr txBox="1"/>
          <p:nvPr/>
        </p:nvSpPr>
        <p:spPr>
          <a:xfrm>
            <a:off x="8067809" y="228600"/>
            <a:ext cx="2982812" cy="1323439"/>
          </a:xfrm>
          <a:prstGeom prst="rect">
            <a:avLst/>
          </a:prstGeom>
          <a:noFill/>
        </p:spPr>
        <p:txBody>
          <a:bodyPr wrap="square">
            <a:spAutoFit/>
          </a:bodyPr>
          <a:lstStyle/>
          <a:p>
            <a:r>
              <a:rPr lang="nl-NL" sz="4000" b="1">
                <a:solidFill>
                  <a:srgbClr val="C00000"/>
                </a:solidFill>
              </a:rPr>
              <a:t>Kijken met aandacht </a:t>
            </a:r>
          </a:p>
        </p:txBody>
      </p:sp>
      <p:sp>
        <p:nvSpPr>
          <p:cNvPr id="14" name="Tekstvak 13">
            <a:extLst>
              <a:ext uri="{FF2B5EF4-FFF2-40B4-BE49-F238E27FC236}">
                <a16:creationId xmlns:a16="http://schemas.microsoft.com/office/drawing/2014/main" id="{D7A05D31-A840-F5C8-FABB-22F0EA39E9B9}"/>
              </a:ext>
            </a:extLst>
          </p:cNvPr>
          <p:cNvSpPr txBox="1"/>
          <p:nvPr/>
        </p:nvSpPr>
        <p:spPr>
          <a:xfrm>
            <a:off x="11413066" y="228600"/>
            <a:ext cx="575734" cy="769441"/>
          </a:xfrm>
          <a:prstGeom prst="rect">
            <a:avLst/>
          </a:prstGeom>
          <a:noFill/>
        </p:spPr>
        <p:txBody>
          <a:bodyPr wrap="square" rtlCol="0">
            <a:spAutoFit/>
          </a:bodyPr>
          <a:lstStyle/>
          <a:p>
            <a:r>
              <a:rPr lang="nl-NL" sz="4400" b="1">
                <a:solidFill>
                  <a:srgbClr val="FFC000"/>
                </a:solidFill>
                <a:latin typeface="Aptos Black" panose="020F0502020204030204" pitchFamily="34" charset="0"/>
              </a:rPr>
              <a:t>7</a:t>
            </a:r>
          </a:p>
        </p:txBody>
      </p:sp>
      <p:sp>
        <p:nvSpPr>
          <p:cNvPr id="15" name="Tekstvak 14">
            <a:extLst>
              <a:ext uri="{FF2B5EF4-FFF2-40B4-BE49-F238E27FC236}">
                <a16:creationId xmlns:a16="http://schemas.microsoft.com/office/drawing/2014/main" id="{60E6ACC6-4465-BCD9-B241-521D06A09333}"/>
              </a:ext>
            </a:extLst>
          </p:cNvPr>
          <p:cNvSpPr txBox="1"/>
          <p:nvPr/>
        </p:nvSpPr>
        <p:spPr>
          <a:xfrm>
            <a:off x="7620000" y="2042844"/>
            <a:ext cx="4310257" cy="4647426"/>
          </a:xfrm>
          <a:prstGeom prst="rect">
            <a:avLst/>
          </a:prstGeom>
          <a:noFill/>
        </p:spPr>
        <p:txBody>
          <a:bodyPr wrap="square">
            <a:spAutoFit/>
          </a:bodyPr>
          <a:lstStyle/>
          <a:p>
            <a:pPr algn="r"/>
            <a:r>
              <a:rPr lang="nl-NL" sz="2800"/>
              <a:t>Hoeveel </a:t>
            </a:r>
            <a:r>
              <a:rPr lang="nl-NL" sz="2800" b="1"/>
              <a:t>overeenkomsten </a:t>
            </a:r>
            <a:r>
              <a:rPr lang="nl-NL" sz="2800"/>
              <a:t>merken jullie op tussen de leden uit je groepje? </a:t>
            </a:r>
          </a:p>
          <a:p>
            <a:pPr algn="r"/>
            <a:endParaRPr lang="nl-NL" sz="2400"/>
          </a:p>
          <a:p>
            <a:pPr algn="r"/>
            <a:endParaRPr lang="nl-NL" sz="2400"/>
          </a:p>
          <a:p>
            <a:pPr algn="r"/>
            <a:endParaRPr lang="nl-NL" sz="2400"/>
          </a:p>
          <a:p>
            <a:pPr algn="r"/>
            <a:r>
              <a:rPr lang="nl-NL" sz="2800" b="1">
                <a:solidFill>
                  <a:srgbClr val="FFC000"/>
                </a:solidFill>
              </a:rPr>
              <a:t>LET OP! </a:t>
            </a:r>
          </a:p>
          <a:p>
            <a:pPr algn="r"/>
            <a:r>
              <a:rPr lang="nl-NL" sz="2800"/>
              <a:t> </a:t>
            </a:r>
            <a:r>
              <a:rPr lang="nl-NL" sz="2800">
                <a:solidFill>
                  <a:srgbClr val="FFC000"/>
                </a:solidFill>
              </a:rPr>
              <a:t>Je krijgt een punt voor elk kenmerk dat niet door een ander groepje is opgeschreven!</a:t>
            </a:r>
          </a:p>
        </p:txBody>
      </p:sp>
    </p:spTree>
    <p:extLst>
      <p:ext uri="{BB962C8B-B14F-4D97-AF65-F5344CB8AC3E}">
        <p14:creationId xmlns:p14="http://schemas.microsoft.com/office/powerpoint/2010/main" val="28153459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34EE5550-1FE0-CDF9-2DD0-21C8575678EF}"/>
              </a:ext>
            </a:extLst>
          </p:cNvPr>
          <p:cNvPicPr>
            <a:picLocks noChangeAspect="1"/>
          </p:cNvPicPr>
          <p:nvPr/>
        </p:nvPicPr>
        <p:blipFill>
          <a:blip r:embed="rId3"/>
          <a:stretch>
            <a:fillRect/>
          </a:stretch>
        </p:blipFill>
        <p:spPr>
          <a:xfrm>
            <a:off x="246321" y="2447925"/>
            <a:ext cx="7222896" cy="4062879"/>
          </a:xfrm>
          <a:prstGeom prst="rect">
            <a:avLst/>
          </a:prstGeom>
        </p:spPr>
      </p:pic>
      <mc:AlternateContent xmlns:mc="http://schemas.openxmlformats.org/markup-compatibility/2006" xmlns:p14="http://schemas.microsoft.com/office/powerpoint/2010/main">
        <mc:Choice Requires="p14">
          <p:contentPart p14:bwMode="auto" r:id="rId4">
            <p14:nvContentPartPr>
              <p14:cNvPr id="13" name="Inkt 12">
                <a:extLst>
                  <a:ext uri="{FF2B5EF4-FFF2-40B4-BE49-F238E27FC236}">
                    <a16:creationId xmlns:a16="http://schemas.microsoft.com/office/drawing/2014/main" id="{8E77905B-FB9D-D20A-477E-F9A10F8BC1F3}"/>
                  </a:ext>
                </a:extLst>
              </p14:cNvPr>
              <p14:cNvContentPartPr/>
              <p14:nvPr/>
            </p14:nvContentPartPr>
            <p14:xfrm rot="15105744">
              <a:off x="7966033" y="943705"/>
              <a:ext cx="4329521" cy="3237977"/>
            </p14:xfrm>
          </p:contentPart>
        </mc:Choice>
        <mc:Fallback xmlns="">
          <p:pic>
            <p:nvPicPr>
              <p:cNvPr id="13" name="Inkt 12">
                <a:extLst>
                  <a:ext uri="{FF2B5EF4-FFF2-40B4-BE49-F238E27FC236}">
                    <a16:creationId xmlns:a16="http://schemas.microsoft.com/office/drawing/2014/main" id="{8E77905B-FB9D-D20A-477E-F9A10F8BC1F3}"/>
                  </a:ext>
                </a:extLst>
              </p:cNvPr>
              <p:cNvPicPr/>
              <p:nvPr/>
            </p:nvPicPr>
            <p:blipFill>
              <a:blip r:embed="rId5"/>
              <a:stretch>
                <a:fillRect/>
              </a:stretch>
            </p:blipFill>
            <p:spPr>
              <a:xfrm rot="15105744">
                <a:off x="7930032" y="907703"/>
                <a:ext cx="4401164" cy="3309620"/>
              </a:xfrm>
              <a:prstGeom prst="rect">
                <a:avLst/>
              </a:prstGeom>
            </p:spPr>
          </p:pic>
        </mc:Fallback>
      </mc:AlternateContent>
      <p:pic>
        <p:nvPicPr>
          <p:cNvPr id="4" name="Afbeelding 3">
            <a:extLst>
              <a:ext uri="{FF2B5EF4-FFF2-40B4-BE49-F238E27FC236}">
                <a16:creationId xmlns:a16="http://schemas.microsoft.com/office/drawing/2014/main" id="{D97E9851-F46C-5AB3-09FF-6D190E350BEB}"/>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r="45386"/>
          <a:stretch>
            <a:fillRect/>
          </a:stretch>
        </p:blipFill>
        <p:spPr bwMode="auto">
          <a:xfrm rot="20312019">
            <a:off x="10968507" y="2090085"/>
            <a:ext cx="753950" cy="1362852"/>
          </a:xfrm>
          <a:prstGeom prst="parallelogram">
            <a:avLst/>
          </a:prstGeom>
          <a:noFill/>
          <a:ln>
            <a:noFill/>
          </a:ln>
          <a:extLst>
            <a:ext uri="{53640926-AAD7-44D8-BBD7-CCE9431645EC}">
              <a14:shadowObscured xmlns:a14="http://schemas.microsoft.com/office/drawing/2010/main"/>
            </a:ext>
          </a:extLst>
        </p:spPr>
      </p:pic>
      <p:sp>
        <p:nvSpPr>
          <p:cNvPr id="16" name="Tekstvak 15">
            <a:extLst>
              <a:ext uri="{FF2B5EF4-FFF2-40B4-BE49-F238E27FC236}">
                <a16:creationId xmlns:a16="http://schemas.microsoft.com/office/drawing/2014/main" id="{C230D3BA-3F5A-703B-0DA9-6FEAD7ABB822}"/>
              </a:ext>
            </a:extLst>
          </p:cNvPr>
          <p:cNvSpPr txBox="1"/>
          <p:nvPr/>
        </p:nvSpPr>
        <p:spPr>
          <a:xfrm>
            <a:off x="246320" y="347196"/>
            <a:ext cx="9692809" cy="1766830"/>
          </a:xfrm>
          <a:prstGeom prst="rect">
            <a:avLst/>
          </a:prstGeom>
          <a:noFill/>
        </p:spPr>
        <p:txBody>
          <a:bodyPr wrap="square" lIns="91440" tIns="45720" rIns="91440" bIns="45720" anchor="t">
            <a:spAutoFit/>
          </a:bodyPr>
          <a:lstStyle/>
          <a:p>
            <a:pPr>
              <a:lnSpc>
                <a:spcPct val="115000"/>
              </a:lnSpc>
              <a:buNone/>
            </a:pPr>
            <a:r>
              <a:rPr lang="nl-NL" sz="4000" b="1" dirty="0">
                <a:solidFill>
                  <a:srgbClr val="FFCC00"/>
                </a:solidFill>
                <a:effectLst/>
                <a:ea typeface="Arial" panose="020B0604020202020204" pitchFamily="34" charset="0"/>
                <a:cs typeface="Arial"/>
              </a:rPr>
              <a:t>Het pastorale oog</a:t>
            </a:r>
            <a:r>
              <a:rPr lang="nl-NL" sz="4000" b="1" dirty="0">
                <a:effectLst/>
                <a:ea typeface="Arial" panose="020B0604020202020204" pitchFamily="34" charset="0"/>
                <a:cs typeface="Arial"/>
              </a:rPr>
              <a:t> </a:t>
            </a:r>
          </a:p>
          <a:p>
            <a:pPr>
              <a:lnSpc>
                <a:spcPct val="115000"/>
              </a:lnSpc>
            </a:pPr>
            <a:r>
              <a:rPr lang="nl-NL" sz="2800" b="1" dirty="0">
                <a:effectLst/>
                <a:ea typeface="Arial" panose="020B0604020202020204" pitchFamily="34" charset="0"/>
                <a:cs typeface="Arial"/>
              </a:rPr>
              <a:t>Voor wie zou jij meer oog kunnen hebben in je </a:t>
            </a:r>
            <a:r>
              <a:rPr lang="nl-NL" sz="2800" b="1" dirty="0">
                <a:ea typeface="Arial" panose="020B0604020202020204" pitchFamily="34" charset="0"/>
                <a:cs typeface="Arial"/>
              </a:rPr>
              <a:t>dorp of wijk</a:t>
            </a:r>
            <a:r>
              <a:rPr lang="nl-NL" sz="2800" b="1" dirty="0">
                <a:effectLst/>
                <a:ea typeface="Arial" panose="020B0604020202020204" pitchFamily="34" charset="0"/>
                <a:cs typeface="Arial"/>
              </a:rPr>
              <a:t>? </a:t>
            </a:r>
            <a:r>
              <a:rPr lang="nl-NL" sz="2800" dirty="0">
                <a:effectLst/>
                <a:ea typeface="Arial" panose="020B0604020202020204" pitchFamily="34" charset="0"/>
                <a:cs typeface="Arial"/>
              </a:rPr>
              <a:t>Teken de route of locatie waar je hen tegenkomt</a:t>
            </a:r>
          </a:p>
        </p:txBody>
      </p:sp>
      <mc:AlternateContent xmlns:mc="http://schemas.openxmlformats.org/markup-compatibility/2006" xmlns:p14="http://schemas.microsoft.com/office/powerpoint/2010/main">
        <mc:Choice Requires="p14">
          <p:contentPart p14:bwMode="auto" r:id="rId7">
            <p14:nvContentPartPr>
              <p14:cNvPr id="2" name="Inkt 1">
                <a:extLst>
                  <a:ext uri="{FF2B5EF4-FFF2-40B4-BE49-F238E27FC236}">
                    <a16:creationId xmlns:a16="http://schemas.microsoft.com/office/drawing/2014/main" id="{72186ECC-31B5-2D68-693B-20968091C25B}"/>
                  </a:ext>
                </a:extLst>
              </p14:cNvPr>
              <p14:cNvContentPartPr/>
              <p14:nvPr/>
            </p14:nvContentPartPr>
            <p14:xfrm>
              <a:off x="1689040" y="3346450"/>
              <a:ext cx="360" cy="360"/>
            </p14:xfrm>
          </p:contentPart>
        </mc:Choice>
        <mc:Fallback xmlns="">
          <p:pic>
            <p:nvPicPr>
              <p:cNvPr id="2" name="Inkt 1">
                <a:extLst>
                  <a:ext uri="{FF2B5EF4-FFF2-40B4-BE49-F238E27FC236}">
                    <a16:creationId xmlns:a16="http://schemas.microsoft.com/office/drawing/2014/main" id="{72186ECC-31B5-2D68-693B-20968091C25B}"/>
                  </a:ext>
                </a:extLst>
              </p:cNvPr>
              <p:cNvPicPr/>
              <p:nvPr/>
            </p:nvPicPr>
            <p:blipFill>
              <a:blip r:embed="rId9"/>
              <a:stretch>
                <a:fillRect/>
              </a:stretch>
            </p:blipFill>
            <p:spPr>
              <a:xfrm>
                <a:off x="1671040" y="3328450"/>
                <a:ext cx="36000" cy="36000"/>
              </a:xfrm>
              <a:prstGeom prst="rect">
                <a:avLst/>
              </a:prstGeom>
            </p:spPr>
          </p:pic>
        </mc:Fallback>
      </mc:AlternateContent>
      <p:grpSp>
        <p:nvGrpSpPr>
          <p:cNvPr id="19" name="Groep 18">
            <a:extLst>
              <a:ext uri="{FF2B5EF4-FFF2-40B4-BE49-F238E27FC236}">
                <a16:creationId xmlns:a16="http://schemas.microsoft.com/office/drawing/2014/main" id="{960EF55A-9522-F3D2-9556-3D13E48AED2A}"/>
              </a:ext>
            </a:extLst>
          </p:cNvPr>
          <p:cNvGrpSpPr/>
          <p:nvPr/>
        </p:nvGrpSpPr>
        <p:grpSpPr>
          <a:xfrm>
            <a:off x="1693994" y="3334708"/>
            <a:ext cx="4870166" cy="664560"/>
            <a:chOff x="1693994" y="3334708"/>
            <a:chExt cx="4870166" cy="664560"/>
          </a:xfrm>
        </p:grpSpPr>
        <mc:AlternateContent xmlns:mc="http://schemas.openxmlformats.org/markup-compatibility/2006" xmlns:p14="http://schemas.microsoft.com/office/powerpoint/2010/main">
          <mc:Choice Requires="p14">
            <p:contentPart p14:bwMode="auto" r:id="rId10">
              <p14:nvContentPartPr>
                <p14:cNvPr id="5" name="Inkt 4">
                  <a:extLst>
                    <a:ext uri="{FF2B5EF4-FFF2-40B4-BE49-F238E27FC236}">
                      <a16:creationId xmlns:a16="http://schemas.microsoft.com/office/drawing/2014/main" id="{7F97DC08-F810-B72A-B004-A87092559199}"/>
                    </a:ext>
                  </a:extLst>
                </p14:cNvPr>
                <p14:cNvContentPartPr/>
                <p14:nvPr/>
              </p14:nvContentPartPr>
              <p14:xfrm>
                <a:off x="6407200" y="3504850"/>
                <a:ext cx="156960" cy="139680"/>
              </p14:xfrm>
            </p:contentPart>
          </mc:Choice>
          <mc:Fallback xmlns="">
            <p:pic>
              <p:nvPicPr>
                <p:cNvPr id="5" name="Inkt 4">
                  <a:extLst>
                    <a:ext uri="{FF2B5EF4-FFF2-40B4-BE49-F238E27FC236}">
                      <a16:creationId xmlns:a16="http://schemas.microsoft.com/office/drawing/2014/main" id="{7F97DC08-F810-B72A-B004-A87092559199}"/>
                    </a:ext>
                  </a:extLst>
                </p:cNvPr>
                <p:cNvPicPr/>
                <p:nvPr/>
              </p:nvPicPr>
              <p:blipFill>
                <a:blip r:embed="rId11"/>
                <a:stretch>
                  <a:fillRect/>
                </a:stretch>
              </p:blipFill>
              <p:spPr>
                <a:xfrm>
                  <a:off x="6389200" y="3486850"/>
                  <a:ext cx="19260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6" name="Inkt 5">
                  <a:extLst>
                    <a:ext uri="{FF2B5EF4-FFF2-40B4-BE49-F238E27FC236}">
                      <a16:creationId xmlns:a16="http://schemas.microsoft.com/office/drawing/2014/main" id="{362FD348-1300-B5D3-9017-BEB897BED7F4}"/>
                    </a:ext>
                  </a:extLst>
                </p14:cNvPr>
                <p14:cNvContentPartPr/>
                <p14:nvPr/>
              </p14:nvContentPartPr>
              <p14:xfrm>
                <a:off x="6406840" y="3486130"/>
                <a:ext cx="133560" cy="164520"/>
              </p14:xfrm>
            </p:contentPart>
          </mc:Choice>
          <mc:Fallback xmlns="">
            <p:pic>
              <p:nvPicPr>
                <p:cNvPr id="6" name="Inkt 5">
                  <a:extLst>
                    <a:ext uri="{FF2B5EF4-FFF2-40B4-BE49-F238E27FC236}">
                      <a16:creationId xmlns:a16="http://schemas.microsoft.com/office/drawing/2014/main" id="{362FD348-1300-B5D3-9017-BEB897BED7F4}"/>
                    </a:ext>
                  </a:extLst>
                </p:cNvPr>
                <p:cNvPicPr/>
                <p:nvPr/>
              </p:nvPicPr>
              <p:blipFill>
                <a:blip r:embed="rId13"/>
                <a:stretch>
                  <a:fillRect/>
                </a:stretch>
              </p:blipFill>
              <p:spPr>
                <a:xfrm>
                  <a:off x="6388840" y="3468169"/>
                  <a:ext cx="169200" cy="200082"/>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8" name="Inkt 17">
                  <a:extLst>
                    <a:ext uri="{FF2B5EF4-FFF2-40B4-BE49-F238E27FC236}">
                      <a16:creationId xmlns:a16="http://schemas.microsoft.com/office/drawing/2014/main" id="{F665630D-BA5A-3FA6-C146-FF2768B6FE75}"/>
                    </a:ext>
                  </a:extLst>
                </p14:cNvPr>
                <p14:cNvContentPartPr/>
                <p14:nvPr/>
              </p14:nvContentPartPr>
              <p14:xfrm>
                <a:off x="1693994" y="3334708"/>
                <a:ext cx="4609080" cy="664560"/>
              </p14:xfrm>
            </p:contentPart>
          </mc:Choice>
          <mc:Fallback xmlns="">
            <p:pic>
              <p:nvPicPr>
                <p:cNvPr id="18" name="Inkt 17">
                  <a:extLst>
                    <a:ext uri="{FF2B5EF4-FFF2-40B4-BE49-F238E27FC236}">
                      <a16:creationId xmlns:a16="http://schemas.microsoft.com/office/drawing/2014/main" id="{F665630D-BA5A-3FA6-C146-FF2768B6FE75}"/>
                    </a:ext>
                  </a:extLst>
                </p:cNvPr>
                <p:cNvPicPr/>
                <p:nvPr/>
              </p:nvPicPr>
              <p:blipFill>
                <a:blip r:embed="rId15"/>
                <a:stretch>
                  <a:fillRect/>
                </a:stretch>
              </p:blipFill>
              <p:spPr>
                <a:xfrm>
                  <a:off x="1675995" y="3316708"/>
                  <a:ext cx="4644717" cy="700200"/>
                </a:xfrm>
                <a:prstGeom prst="rect">
                  <a:avLst/>
                </a:prstGeom>
              </p:spPr>
            </p:pic>
          </mc:Fallback>
        </mc:AlternateContent>
      </p:grpSp>
      <p:sp>
        <p:nvSpPr>
          <p:cNvPr id="20" name="Tekstvak 19">
            <a:extLst>
              <a:ext uri="{FF2B5EF4-FFF2-40B4-BE49-F238E27FC236}">
                <a16:creationId xmlns:a16="http://schemas.microsoft.com/office/drawing/2014/main" id="{0D5F02D9-45D9-A0E4-88F3-D2D2B6E97EF0}"/>
              </a:ext>
            </a:extLst>
          </p:cNvPr>
          <p:cNvSpPr txBox="1"/>
          <p:nvPr/>
        </p:nvSpPr>
        <p:spPr>
          <a:xfrm rot="20304276">
            <a:off x="9051863" y="3907552"/>
            <a:ext cx="2864624" cy="1384995"/>
          </a:xfrm>
          <a:prstGeom prst="rect">
            <a:avLst/>
          </a:prstGeom>
          <a:noFill/>
        </p:spPr>
        <p:txBody>
          <a:bodyPr wrap="square" rtlCol="0">
            <a:spAutoFit/>
          </a:bodyPr>
          <a:lstStyle/>
          <a:p>
            <a:pPr algn="ctr"/>
            <a:r>
              <a:rPr lang="nl-NL" sz="2800" b="1">
                <a:solidFill>
                  <a:srgbClr val="0070C0"/>
                </a:solidFill>
                <a:latin typeface="Bradley Hand ITC" panose="03070402050302030203" pitchFamily="66" charset="0"/>
              </a:rPr>
              <a:t>Tekenopdracht!</a:t>
            </a:r>
          </a:p>
          <a:p>
            <a:pPr algn="ctr"/>
            <a:r>
              <a:rPr lang="nl-NL" sz="2800" b="1">
                <a:solidFill>
                  <a:srgbClr val="0070C0"/>
                </a:solidFill>
                <a:latin typeface="Bradley Hand ITC" panose="03070402050302030203" pitchFamily="66" charset="0"/>
              </a:rPr>
              <a:t>&gt; z</a:t>
            </a:r>
            <a:r>
              <a:rPr lang="nl-NL" sz="2800">
                <a:solidFill>
                  <a:srgbClr val="0070C0"/>
                </a:solidFill>
                <a:latin typeface="Bradley Hand ITC" panose="03070402050302030203" pitchFamily="66" charset="0"/>
              </a:rPr>
              <a:t>ie plattegrond op A4-papier</a:t>
            </a:r>
          </a:p>
        </p:txBody>
      </p:sp>
      <p:sp>
        <p:nvSpPr>
          <p:cNvPr id="9" name="Tekstvak 8">
            <a:extLst>
              <a:ext uri="{FF2B5EF4-FFF2-40B4-BE49-F238E27FC236}">
                <a16:creationId xmlns:a16="http://schemas.microsoft.com/office/drawing/2014/main" id="{637A915C-0D00-E91B-431E-3D2DD9423332}"/>
              </a:ext>
            </a:extLst>
          </p:cNvPr>
          <p:cNvSpPr txBox="1"/>
          <p:nvPr/>
        </p:nvSpPr>
        <p:spPr>
          <a:xfrm>
            <a:off x="11413066" y="228600"/>
            <a:ext cx="575734" cy="769441"/>
          </a:xfrm>
          <a:prstGeom prst="rect">
            <a:avLst/>
          </a:prstGeom>
          <a:noFill/>
        </p:spPr>
        <p:txBody>
          <a:bodyPr wrap="square" rtlCol="0">
            <a:spAutoFit/>
          </a:bodyPr>
          <a:lstStyle/>
          <a:p>
            <a:r>
              <a:rPr lang="nl-NL" sz="4400" b="1">
                <a:solidFill>
                  <a:srgbClr val="C00000"/>
                </a:solidFill>
                <a:latin typeface="Aptos Black" panose="020F0502020204030204" pitchFamily="34" charset="0"/>
              </a:rPr>
              <a:t>8</a:t>
            </a:r>
          </a:p>
        </p:txBody>
      </p:sp>
    </p:spTree>
    <p:extLst>
      <p:ext uri="{BB962C8B-B14F-4D97-AF65-F5344CB8AC3E}">
        <p14:creationId xmlns:p14="http://schemas.microsoft.com/office/powerpoint/2010/main" val="26762668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0C317C5-125C-7F31-4AEA-26D8AA554641}"/>
            </a:ext>
          </a:extLst>
        </p:cNvPr>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3C850781-8B7C-F0E4-4DBD-CBA4496298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tint val="95000"/>
              <a:satMod val="1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24" name="Freeform: Shape 23">
            <a:extLst>
              <a:ext uri="{FF2B5EF4-FFF2-40B4-BE49-F238E27FC236}">
                <a16:creationId xmlns:a16="http://schemas.microsoft.com/office/drawing/2014/main" id="{BDC6CE15-09C1-99AA-4551-976BF42524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212206" y="0"/>
            <a:ext cx="2529723" cy="6858000"/>
          </a:xfrm>
          <a:custGeom>
            <a:avLst/>
            <a:gdLst>
              <a:gd name="connsiteX0" fmla="*/ 1258269 w 2529723"/>
              <a:gd name="connsiteY0" fmla="*/ 0 h 6858000"/>
              <a:gd name="connsiteX1" fmla="*/ 1275627 w 2529723"/>
              <a:gd name="connsiteY1" fmla="*/ 0 h 6858000"/>
              <a:gd name="connsiteX2" fmla="*/ 1302560 w 2529723"/>
              <a:gd name="connsiteY2" fmla="*/ 24338 h 6858000"/>
              <a:gd name="connsiteX3" fmla="*/ 2522825 w 2529723"/>
              <a:gd name="connsiteY3" fmla="*/ 3678515 h 6858000"/>
              <a:gd name="connsiteX4" fmla="*/ 557500 w 2529723"/>
              <a:gd name="connsiteY4" fmla="*/ 6451411 h 6858000"/>
              <a:gd name="connsiteX5" fmla="*/ 32482 w 2529723"/>
              <a:gd name="connsiteY5" fmla="*/ 6849373 h 6858000"/>
              <a:gd name="connsiteX6" fmla="*/ 19531 w 2529723"/>
              <a:gd name="connsiteY6" fmla="*/ 6858000 h 6858000"/>
              <a:gd name="connsiteX7" fmla="*/ 0 w 2529723"/>
              <a:gd name="connsiteY7" fmla="*/ 6858000 h 6858000"/>
              <a:gd name="connsiteX8" fmla="*/ 14202 w 2529723"/>
              <a:gd name="connsiteY8" fmla="*/ 6848540 h 6858000"/>
              <a:gd name="connsiteX9" fmla="*/ 539221 w 2529723"/>
              <a:gd name="connsiteY9" fmla="*/ 6450578 h 6858000"/>
              <a:gd name="connsiteX10" fmla="*/ 2504546 w 2529723"/>
              <a:gd name="connsiteY10" fmla="*/ 3677682 h 6858000"/>
              <a:gd name="connsiteX11" fmla="*/ 1284280 w 2529723"/>
              <a:gd name="connsiteY11" fmla="*/ 23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9723" h="6858000">
                <a:moveTo>
                  <a:pt x="1258269" y="0"/>
                </a:moveTo>
                <a:lnTo>
                  <a:pt x="1275627" y="0"/>
                </a:lnTo>
                <a:lnTo>
                  <a:pt x="1302560" y="24338"/>
                </a:lnTo>
                <a:cubicBezTo>
                  <a:pt x="2156831" y="855667"/>
                  <a:pt x="2590622" y="2191755"/>
                  <a:pt x="2522825" y="3678515"/>
                </a:cubicBezTo>
                <a:cubicBezTo>
                  <a:pt x="2459072" y="5076606"/>
                  <a:pt x="1519830" y="5692656"/>
                  <a:pt x="557500" y="6451411"/>
                </a:cubicBezTo>
                <a:cubicBezTo>
                  <a:pt x="382255" y="6589587"/>
                  <a:pt x="208689" y="6724853"/>
                  <a:pt x="32482" y="6849373"/>
                </a:cubicBezTo>
                <a:lnTo>
                  <a:pt x="19531" y="6858000"/>
                </a:lnTo>
                <a:lnTo>
                  <a:pt x="0" y="6858000"/>
                </a:lnTo>
                <a:lnTo>
                  <a:pt x="14202" y="6848540"/>
                </a:lnTo>
                <a:cubicBezTo>
                  <a:pt x="190409" y="6724020"/>
                  <a:pt x="363976" y="6588754"/>
                  <a:pt x="539221" y="6450578"/>
                </a:cubicBezTo>
                <a:cubicBezTo>
                  <a:pt x="1501550" y="5691822"/>
                  <a:pt x="2440792" y="5075773"/>
                  <a:pt x="2504546" y="3677682"/>
                </a:cubicBezTo>
                <a:cubicBezTo>
                  <a:pt x="2572343" y="2190921"/>
                  <a:pt x="2138551" y="854834"/>
                  <a:pt x="1284280" y="23504"/>
                </a:cubicBezTo>
                <a:close/>
              </a:path>
            </a:pathLst>
          </a:cu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26" name="Freeform: Shape 25">
            <a:extLst>
              <a:ext uri="{FF2B5EF4-FFF2-40B4-BE49-F238E27FC236}">
                <a16:creationId xmlns:a16="http://schemas.microsoft.com/office/drawing/2014/main" id="{FD4AFEF0-525D-E9DC-4327-829765B85B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417551" y="0"/>
            <a:ext cx="2536434" cy="6858000"/>
          </a:xfrm>
          <a:custGeom>
            <a:avLst/>
            <a:gdLst>
              <a:gd name="connsiteX0" fmla="*/ 879731 w 2536434"/>
              <a:gd name="connsiteY0" fmla="*/ 0 h 6858000"/>
              <a:gd name="connsiteX1" fmla="*/ 913411 w 2536434"/>
              <a:gd name="connsiteY1" fmla="*/ 0 h 6858000"/>
              <a:gd name="connsiteX2" fmla="*/ 935535 w 2536434"/>
              <a:gd name="connsiteY2" fmla="*/ 14997 h 6858000"/>
              <a:gd name="connsiteX3" fmla="*/ 2536434 w 2536434"/>
              <a:gd name="connsiteY3" fmla="*/ 3621656 h 6858000"/>
              <a:gd name="connsiteX4" fmla="*/ 662084 w 2536434"/>
              <a:gd name="connsiteY4" fmla="*/ 6374814 h 6858000"/>
              <a:gd name="connsiteX5" fmla="*/ 145436 w 2536434"/>
              <a:gd name="connsiteY5" fmla="*/ 6780599 h 6858000"/>
              <a:gd name="connsiteX6" fmla="*/ 33680 w 2536434"/>
              <a:gd name="connsiteY6" fmla="*/ 6858000 h 6858000"/>
              <a:gd name="connsiteX7" fmla="*/ 0 w 2536434"/>
              <a:gd name="connsiteY7" fmla="*/ 6858000 h 6858000"/>
              <a:gd name="connsiteX8" fmla="*/ 111756 w 2536434"/>
              <a:gd name="connsiteY8" fmla="*/ 6780599 h 6858000"/>
              <a:gd name="connsiteX9" fmla="*/ 628404 w 2536434"/>
              <a:gd name="connsiteY9" fmla="*/ 6374814 h 6858000"/>
              <a:gd name="connsiteX10" fmla="*/ 2502754 w 2536434"/>
              <a:gd name="connsiteY10" fmla="*/ 3621656 h 6858000"/>
              <a:gd name="connsiteX11" fmla="*/ 901855 w 2536434"/>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6434" h="6858000">
                <a:moveTo>
                  <a:pt x="879731" y="0"/>
                </a:moveTo>
                <a:lnTo>
                  <a:pt x="913411" y="0"/>
                </a:lnTo>
                <a:lnTo>
                  <a:pt x="935535" y="14997"/>
                </a:lnTo>
                <a:cubicBezTo>
                  <a:pt x="1962698" y="754641"/>
                  <a:pt x="2536434" y="2093192"/>
                  <a:pt x="2536434" y="3621656"/>
                </a:cubicBezTo>
                <a:cubicBezTo>
                  <a:pt x="2536434" y="4969131"/>
                  <a:pt x="1607709" y="5602839"/>
                  <a:pt x="662084" y="6374814"/>
                </a:cubicBezTo>
                <a:cubicBezTo>
                  <a:pt x="489881" y="6515397"/>
                  <a:pt x="319254" y="6653108"/>
                  <a:pt x="145436" y="6780599"/>
                </a:cubicBezTo>
                <a:lnTo>
                  <a:pt x="33680"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eiryo"/>
              <a:ea typeface="+mn-ea"/>
              <a:cs typeface="+mn-cs"/>
            </a:endParaRPr>
          </a:p>
        </p:txBody>
      </p:sp>
      <p:sp>
        <p:nvSpPr>
          <p:cNvPr id="28" name="Freeform: Shape 27">
            <a:extLst>
              <a:ext uri="{FF2B5EF4-FFF2-40B4-BE49-F238E27FC236}">
                <a16:creationId xmlns:a16="http://schemas.microsoft.com/office/drawing/2014/main" id="{D5D25191-C53A-B790-26DD-DDF9DA0D6B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644774" y="0"/>
            <a:ext cx="2756893" cy="6858000"/>
          </a:xfrm>
          <a:custGeom>
            <a:avLst/>
            <a:gdLst>
              <a:gd name="connsiteX0" fmla="*/ 1133870 w 2756893"/>
              <a:gd name="connsiteY0" fmla="*/ 0 h 6858000"/>
              <a:gd name="connsiteX1" fmla="*/ 898082 w 2756893"/>
              <a:gd name="connsiteY1" fmla="*/ 0 h 6858000"/>
              <a:gd name="connsiteX2" fmla="*/ 920668 w 2756893"/>
              <a:gd name="connsiteY2" fmla="*/ 14997 h 6858000"/>
              <a:gd name="connsiteX3" fmla="*/ 2554961 w 2756893"/>
              <a:gd name="connsiteY3" fmla="*/ 3621656 h 6858000"/>
              <a:gd name="connsiteX4" fmla="*/ 641513 w 2756893"/>
              <a:gd name="connsiteY4" fmla="*/ 6374814 h 6858000"/>
              <a:gd name="connsiteX5" fmla="*/ 114086 w 2756893"/>
              <a:gd name="connsiteY5" fmla="*/ 6780599 h 6858000"/>
              <a:gd name="connsiteX6" fmla="*/ 0 w 2756893"/>
              <a:gd name="connsiteY6" fmla="*/ 6858000 h 6858000"/>
              <a:gd name="connsiteX7" fmla="*/ 40637 w 2756893"/>
              <a:gd name="connsiteY7" fmla="*/ 6858000 h 6858000"/>
              <a:gd name="connsiteX8" fmla="*/ 254139 w 2756893"/>
              <a:gd name="connsiteY8" fmla="*/ 6858000 h 6858000"/>
              <a:gd name="connsiteX9" fmla="*/ 365895 w 2756893"/>
              <a:gd name="connsiteY9" fmla="*/ 6780599 h 6858000"/>
              <a:gd name="connsiteX10" fmla="*/ 882543 w 2756893"/>
              <a:gd name="connsiteY10" fmla="*/ 6374814 h 6858000"/>
              <a:gd name="connsiteX11" fmla="*/ 2756893 w 2756893"/>
              <a:gd name="connsiteY11" fmla="*/ 3621656 h 6858000"/>
              <a:gd name="connsiteX12" fmla="*/ 1155994 w 2756893"/>
              <a:gd name="connsiteY12"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56893" h="6858000">
                <a:moveTo>
                  <a:pt x="1133870" y="0"/>
                </a:moveTo>
                <a:lnTo>
                  <a:pt x="898082" y="0"/>
                </a:lnTo>
                <a:lnTo>
                  <a:pt x="920668" y="14997"/>
                </a:lnTo>
                <a:cubicBezTo>
                  <a:pt x="1969257" y="754641"/>
                  <a:pt x="2554961" y="2093192"/>
                  <a:pt x="2554961" y="3621656"/>
                </a:cubicBezTo>
                <a:cubicBezTo>
                  <a:pt x="2554961" y="4969131"/>
                  <a:pt x="1606863" y="5602839"/>
                  <a:pt x="641513" y="6374814"/>
                </a:cubicBezTo>
                <a:cubicBezTo>
                  <a:pt x="465717" y="6515397"/>
                  <a:pt x="291531" y="6653108"/>
                  <a:pt x="114086" y="6780599"/>
                </a:cubicBezTo>
                <a:lnTo>
                  <a:pt x="0" y="6858000"/>
                </a:lnTo>
                <a:lnTo>
                  <a:pt x="40637" y="6858000"/>
                </a:lnTo>
                <a:lnTo>
                  <a:pt x="254139" y="6858000"/>
                </a:lnTo>
                <a:lnTo>
                  <a:pt x="365895" y="6780599"/>
                </a:lnTo>
                <a:cubicBezTo>
                  <a:pt x="539713" y="6653108"/>
                  <a:pt x="710340" y="6515397"/>
                  <a:pt x="882543" y="6374814"/>
                </a:cubicBezTo>
                <a:cubicBezTo>
                  <a:pt x="1828168" y="5602839"/>
                  <a:pt x="2756893" y="4969131"/>
                  <a:pt x="2756893" y="3621656"/>
                </a:cubicBezTo>
                <a:cubicBezTo>
                  <a:pt x="2756893" y="2093192"/>
                  <a:pt x="2183157" y="754641"/>
                  <a:pt x="1155994" y="14997"/>
                </a:cubicBezTo>
                <a:close/>
              </a:path>
            </a:pathLst>
          </a:cu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 name="Tekstvak 2">
            <a:extLst>
              <a:ext uri="{FF2B5EF4-FFF2-40B4-BE49-F238E27FC236}">
                <a16:creationId xmlns:a16="http://schemas.microsoft.com/office/drawing/2014/main" id="{FA52151A-F66E-F2AD-49F1-1588DE50191B}"/>
              </a:ext>
            </a:extLst>
          </p:cNvPr>
          <p:cNvSpPr txBox="1"/>
          <p:nvPr/>
        </p:nvSpPr>
        <p:spPr>
          <a:xfrm rot="20777591">
            <a:off x="979267" y="-27120"/>
            <a:ext cx="2302934" cy="1446550"/>
          </a:xfrm>
          <a:prstGeom prst="rect">
            <a:avLst/>
          </a:prstGeom>
          <a:solidFill>
            <a:srgbClr val="FFFFFF"/>
          </a:solidFill>
          <a:effectLst>
            <a:outerShdw blurRad="50800" dist="38100" dir="5400000" algn="t" rotWithShape="0">
              <a:prstClr val="black">
                <a:alpha val="40000"/>
              </a:prst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4400" b="0" i="0" u="none" strike="noStrike" kern="1200" cap="none" spc="0" normalizeH="0" baseline="0" noProof="0">
                <a:ln>
                  <a:noFill/>
                </a:ln>
                <a:solidFill>
                  <a:srgbClr val="C00000"/>
                </a:solidFill>
                <a:effectLst/>
                <a:uLnTx/>
                <a:uFillTx/>
                <a:latin typeface="Aptos" panose="02110004020202020204"/>
                <a:ea typeface="+mn-ea"/>
                <a:cs typeface="+mn-cs"/>
              </a:rPr>
              <a:t>weet-vragen</a:t>
            </a:r>
          </a:p>
        </p:txBody>
      </p:sp>
      <p:sp>
        <p:nvSpPr>
          <p:cNvPr id="9" name="Tekstvak 8">
            <a:extLst>
              <a:ext uri="{FF2B5EF4-FFF2-40B4-BE49-F238E27FC236}">
                <a16:creationId xmlns:a16="http://schemas.microsoft.com/office/drawing/2014/main" id="{8A78ABDF-4552-7C0A-B081-FDA70D8B8B78}"/>
              </a:ext>
            </a:extLst>
          </p:cNvPr>
          <p:cNvSpPr txBox="1"/>
          <p:nvPr/>
        </p:nvSpPr>
        <p:spPr>
          <a:xfrm rot="722372">
            <a:off x="2222489" y="5187179"/>
            <a:ext cx="2302934" cy="1446550"/>
          </a:xfrm>
          <a:prstGeom prst="rect">
            <a:avLst/>
          </a:prstGeom>
          <a:solidFill>
            <a:srgbClr val="FFFFFF"/>
          </a:solidFill>
          <a:effectLst>
            <a:outerShdw blurRad="50800" dist="38100" dir="5400000" algn="t" rotWithShape="0">
              <a:prstClr val="black">
                <a:alpha val="40000"/>
              </a:prst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4400" b="0" i="0" u="none" strike="noStrike" kern="1200" cap="none" spc="0" normalizeH="0" baseline="0" noProof="0">
                <a:ln>
                  <a:noFill/>
                </a:ln>
                <a:solidFill>
                  <a:srgbClr val="C00000"/>
                </a:solidFill>
                <a:effectLst/>
                <a:uLnTx/>
                <a:uFillTx/>
                <a:latin typeface="Aptos" panose="02110004020202020204"/>
                <a:ea typeface="+mn-ea"/>
                <a:cs typeface="+mn-cs"/>
              </a:rPr>
              <a:t>denk-vragen</a:t>
            </a:r>
          </a:p>
        </p:txBody>
      </p:sp>
      <p:sp>
        <p:nvSpPr>
          <p:cNvPr id="5" name="Tekstvak 4">
            <a:extLst>
              <a:ext uri="{FF2B5EF4-FFF2-40B4-BE49-F238E27FC236}">
                <a16:creationId xmlns:a16="http://schemas.microsoft.com/office/drawing/2014/main" id="{977F7628-6F48-DA7C-120E-73E78674AA2C}"/>
              </a:ext>
            </a:extLst>
          </p:cNvPr>
          <p:cNvSpPr txBox="1"/>
          <p:nvPr/>
        </p:nvSpPr>
        <p:spPr>
          <a:xfrm rot="21185502">
            <a:off x="2772525" y="1126865"/>
            <a:ext cx="2199440" cy="1446550"/>
          </a:xfrm>
          <a:prstGeom prst="rect">
            <a:avLst/>
          </a:prstGeom>
          <a:solidFill>
            <a:srgbClr val="FFFFFF"/>
          </a:solidFill>
          <a:effectLst>
            <a:outerShdw blurRad="50800" dist="38100" dir="5400000" algn="t" rotWithShape="0">
              <a:prstClr val="black">
                <a:alpha val="40000"/>
              </a:prst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4400" b="0" i="0" u="none" strike="noStrike" kern="1200" cap="none" spc="0" normalizeH="0" baseline="0" noProof="0" err="1">
                <a:ln>
                  <a:noFill/>
                </a:ln>
                <a:solidFill>
                  <a:srgbClr val="A02B93">
                    <a:lumMod val="75000"/>
                  </a:srgbClr>
                </a:solidFill>
                <a:effectLst/>
                <a:uLnTx/>
                <a:uFillTx/>
                <a:latin typeface="Aptos" panose="02110004020202020204"/>
                <a:ea typeface="+mn-ea"/>
                <a:cs typeface="+mn-cs"/>
              </a:rPr>
              <a:t>Samen-</a:t>
            </a:r>
            <a:r>
              <a:rPr kumimoji="0" lang="nl-NL" sz="4400" b="0" i="0" u="none" strike="noStrike" kern="1200" cap="none" spc="0" normalizeH="0" baseline="0" noProof="0" err="1">
                <a:ln>
                  <a:noFill/>
                </a:ln>
                <a:solidFill>
                  <a:srgbClr val="C00000"/>
                </a:solidFill>
                <a:effectLst/>
                <a:uLnTx/>
                <a:uFillTx/>
                <a:latin typeface="Aptos" panose="02110004020202020204"/>
                <a:ea typeface="+mn-ea"/>
                <a:cs typeface="+mn-cs"/>
              </a:rPr>
              <a:t>werken</a:t>
            </a:r>
            <a:endParaRPr kumimoji="0" lang="nl-NL" sz="4400" b="0" i="0" u="none" strike="noStrike" kern="1200" cap="none" spc="0" normalizeH="0" baseline="0" noProof="0">
              <a:ln>
                <a:noFill/>
              </a:ln>
              <a:solidFill>
                <a:srgbClr val="C00000"/>
              </a:solidFill>
              <a:effectLst/>
              <a:uLnTx/>
              <a:uFillTx/>
              <a:latin typeface="Aptos" panose="02110004020202020204"/>
              <a:ea typeface="+mn-ea"/>
              <a:cs typeface="+mn-cs"/>
            </a:endParaRPr>
          </a:p>
        </p:txBody>
      </p:sp>
      <p:sp>
        <p:nvSpPr>
          <p:cNvPr id="13" name="Tekstvak 12">
            <a:extLst>
              <a:ext uri="{FF2B5EF4-FFF2-40B4-BE49-F238E27FC236}">
                <a16:creationId xmlns:a16="http://schemas.microsoft.com/office/drawing/2014/main" id="{1B35CB01-63C3-EBEE-3AC1-00AAA4587991}"/>
              </a:ext>
            </a:extLst>
          </p:cNvPr>
          <p:cNvSpPr txBox="1"/>
          <p:nvPr/>
        </p:nvSpPr>
        <p:spPr>
          <a:xfrm>
            <a:off x="8867535" y="5947000"/>
            <a:ext cx="3153203"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600" b="1" i="0" u="none" strike="noStrike" kern="1200" cap="none" spc="0" normalizeH="0" baseline="0" noProof="0">
                <a:ln>
                  <a:noFill/>
                </a:ln>
                <a:solidFill>
                  <a:srgbClr val="C00000"/>
                </a:solidFill>
                <a:effectLst/>
                <a:uLnTx/>
                <a:uFillTx/>
                <a:latin typeface="Aptos Black" panose="020B0004020202020204" pitchFamily="34" charset="0"/>
                <a:ea typeface="+mn-ea"/>
                <a:cs typeface="+mn-cs"/>
              </a:rPr>
              <a:t>Beweeg </a:t>
            </a:r>
            <a:r>
              <a:rPr kumimoji="0" lang="nl-NL" sz="3600" b="1" i="0" u="none" strike="noStrike" kern="1200" cap="none" spc="0" normalizeH="0" baseline="0" noProof="0">
                <a:ln>
                  <a:noFill/>
                </a:ln>
                <a:solidFill>
                  <a:srgbClr val="FF9900"/>
                </a:solidFill>
                <a:effectLst/>
                <a:uLnTx/>
                <a:uFillTx/>
                <a:latin typeface="Aptos Black" panose="020B0004020202020204" pitchFamily="34" charset="0"/>
                <a:ea typeface="+mn-ea"/>
                <a:cs typeface="+mn-cs"/>
              </a:rPr>
              <a:t>mee!</a:t>
            </a:r>
          </a:p>
        </p:txBody>
      </p:sp>
      <p:pic>
        <p:nvPicPr>
          <p:cNvPr id="15" name="Afbeelding 14">
            <a:extLst>
              <a:ext uri="{FF2B5EF4-FFF2-40B4-BE49-F238E27FC236}">
                <a16:creationId xmlns:a16="http://schemas.microsoft.com/office/drawing/2014/main" id="{B53FEC21-3C19-4BA6-9803-93B61F1D2753}"/>
              </a:ext>
            </a:extLst>
          </p:cNvPr>
          <p:cNvPicPr>
            <a:picLocks noChangeAspect="1"/>
          </p:cNvPicPr>
          <p:nvPr/>
        </p:nvPicPr>
        <p:blipFill>
          <a:blip r:embed="rId3"/>
          <a:srcRect r="69591" b="38963"/>
          <a:stretch>
            <a:fillRect/>
          </a:stretch>
        </p:blipFill>
        <p:spPr>
          <a:xfrm>
            <a:off x="8197906" y="5989221"/>
            <a:ext cx="591397" cy="561888"/>
          </a:xfrm>
          <a:prstGeom prst="rect">
            <a:avLst/>
          </a:prstGeom>
        </p:spPr>
      </p:pic>
      <p:pic>
        <p:nvPicPr>
          <p:cNvPr id="2" name="Afbeelding 1">
            <a:extLst>
              <a:ext uri="{FF2B5EF4-FFF2-40B4-BE49-F238E27FC236}">
                <a16:creationId xmlns:a16="http://schemas.microsoft.com/office/drawing/2014/main" id="{ADDF00B6-FADB-E9A7-1F34-5B001E991E73}"/>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Effect>
                      <a14:brightnessContrast contrast="-20000"/>
                    </a14:imgEffect>
                  </a14:imgLayer>
                </a14:imgProps>
              </a:ext>
            </a:extLst>
          </a:blip>
          <a:srcRect l="2482" t="40417" r="2499" b="39734"/>
          <a:stretch>
            <a:fillRect/>
          </a:stretch>
        </p:blipFill>
        <p:spPr>
          <a:xfrm>
            <a:off x="3475892" y="2425668"/>
            <a:ext cx="8716108" cy="1820745"/>
          </a:xfrm>
          <a:custGeom>
            <a:avLst/>
            <a:gdLst/>
            <a:ahLst/>
            <a:cxnLst/>
            <a:rect l="l" t="t" r="r" b="b"/>
            <a:pathLst>
              <a:path w="9547224" h="6858000">
                <a:moveTo>
                  <a:pt x="1623023" y="0"/>
                </a:moveTo>
                <a:lnTo>
                  <a:pt x="2716256" y="0"/>
                </a:lnTo>
                <a:lnTo>
                  <a:pt x="3032455" y="0"/>
                </a:lnTo>
                <a:lnTo>
                  <a:pt x="3496422" y="0"/>
                </a:lnTo>
                <a:lnTo>
                  <a:pt x="5205951" y="0"/>
                </a:lnTo>
                <a:lnTo>
                  <a:pt x="9547224" y="0"/>
                </a:lnTo>
                <a:lnTo>
                  <a:pt x="9547224" y="6858000"/>
                </a:lnTo>
                <a:lnTo>
                  <a:pt x="5205951" y="6858000"/>
                </a:lnTo>
                <a:lnTo>
                  <a:pt x="3496422" y="6858000"/>
                </a:lnTo>
                <a:lnTo>
                  <a:pt x="3032455" y="6858000"/>
                </a:lnTo>
                <a:lnTo>
                  <a:pt x="2716256" y="6858000"/>
                </a:lnTo>
                <a:lnTo>
                  <a:pt x="2502754" y="6858000"/>
                </a:lnTo>
                <a:lnTo>
                  <a:pt x="2390998" y="6780599"/>
                </a:lnTo>
                <a:cubicBezTo>
                  <a:pt x="2217180" y="6653108"/>
                  <a:pt x="2046553" y="6515397"/>
                  <a:pt x="1874350" y="6374814"/>
                </a:cubicBezTo>
                <a:cubicBezTo>
                  <a:pt x="928725" y="5602839"/>
                  <a:pt x="0" y="4969131"/>
                  <a:pt x="0" y="3621656"/>
                </a:cubicBezTo>
                <a:cubicBezTo>
                  <a:pt x="0" y="2093192"/>
                  <a:pt x="573736" y="754641"/>
                  <a:pt x="1600899" y="14997"/>
                </a:cubicBezTo>
                <a:close/>
              </a:path>
            </a:pathLst>
          </a:custGeom>
        </p:spPr>
      </p:pic>
      <p:sp>
        <p:nvSpPr>
          <p:cNvPr id="16" name="Rechthoek 15">
            <a:extLst>
              <a:ext uri="{FF2B5EF4-FFF2-40B4-BE49-F238E27FC236}">
                <a16:creationId xmlns:a16="http://schemas.microsoft.com/office/drawing/2014/main" id="{463352F3-C5DB-245B-3CEC-F8DD7CC1547C}"/>
              </a:ext>
            </a:extLst>
          </p:cNvPr>
          <p:cNvSpPr/>
          <p:nvPr/>
        </p:nvSpPr>
        <p:spPr>
          <a:xfrm>
            <a:off x="0" y="2654708"/>
            <a:ext cx="12192000" cy="1548583"/>
          </a:xfrm>
          <a:prstGeom prst="rect">
            <a:avLst/>
          </a:prstGeom>
          <a:solidFill>
            <a:srgbClr val="B8317D">
              <a:alpha val="3686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Museo Sans 100"/>
              <a:ea typeface="+mn-ea"/>
              <a:cs typeface="+mn-cs"/>
            </a:endParaRPr>
          </a:p>
        </p:txBody>
      </p:sp>
      <p:sp>
        <p:nvSpPr>
          <p:cNvPr id="14" name="Ovaal 13">
            <a:extLst>
              <a:ext uri="{FF2B5EF4-FFF2-40B4-BE49-F238E27FC236}">
                <a16:creationId xmlns:a16="http://schemas.microsoft.com/office/drawing/2014/main" id="{4E2ADEF3-3251-2AB9-6E6E-6513F5CF2B1F}"/>
              </a:ext>
            </a:extLst>
          </p:cNvPr>
          <p:cNvSpPr/>
          <p:nvPr/>
        </p:nvSpPr>
        <p:spPr>
          <a:xfrm>
            <a:off x="8496300" y="2342319"/>
            <a:ext cx="1800226" cy="2173362"/>
          </a:xfrm>
          <a:prstGeom prst="ellipse">
            <a:avLst/>
          </a:prstGeom>
          <a:solidFill>
            <a:srgbClr val="FFFFFF">
              <a:alpha val="60000"/>
            </a:srgbClr>
          </a:solidFill>
          <a:ln>
            <a:solidFill>
              <a:srgbClr val="FFFF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7" name="Tekstvak 6">
            <a:extLst>
              <a:ext uri="{FF2B5EF4-FFF2-40B4-BE49-F238E27FC236}">
                <a16:creationId xmlns:a16="http://schemas.microsoft.com/office/drawing/2014/main" id="{846C20DE-0173-DA4F-E6F6-A03AEF8E46DA}"/>
              </a:ext>
            </a:extLst>
          </p:cNvPr>
          <p:cNvSpPr txBox="1"/>
          <p:nvPr/>
        </p:nvSpPr>
        <p:spPr>
          <a:xfrm rot="626027">
            <a:off x="1777382" y="2836256"/>
            <a:ext cx="2302934" cy="1446550"/>
          </a:xfrm>
          <a:prstGeom prst="rect">
            <a:avLst/>
          </a:prstGeom>
          <a:solidFill>
            <a:srgbClr val="FFFFFF"/>
          </a:solidFill>
          <a:effectLst>
            <a:outerShdw blurRad="50800" dist="38100" dir="5400000" algn="t" rotWithShape="0">
              <a:prstClr val="black">
                <a:alpha val="40000"/>
              </a:prst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4400" b="0" i="0" u="none" strike="noStrike" kern="1200" cap="none" spc="0" normalizeH="0" baseline="0" noProof="0">
                <a:ln>
                  <a:noFill/>
                </a:ln>
                <a:solidFill>
                  <a:srgbClr val="C00000"/>
                </a:solidFill>
                <a:effectLst/>
                <a:uLnTx/>
                <a:uFillTx/>
                <a:latin typeface="Aptos" panose="02110004020202020204"/>
                <a:ea typeface="+mn-ea"/>
                <a:cs typeface="+mn-cs"/>
              </a:rPr>
              <a:t>opzoek-vragen</a:t>
            </a:r>
          </a:p>
        </p:txBody>
      </p:sp>
      <p:sp>
        <p:nvSpPr>
          <p:cNvPr id="6" name="Tekstvak 5">
            <a:extLst>
              <a:ext uri="{FF2B5EF4-FFF2-40B4-BE49-F238E27FC236}">
                <a16:creationId xmlns:a16="http://schemas.microsoft.com/office/drawing/2014/main" id="{31964820-FD48-7FB4-679A-8F1FBDAE73F7}"/>
              </a:ext>
            </a:extLst>
          </p:cNvPr>
          <p:cNvSpPr txBox="1"/>
          <p:nvPr/>
        </p:nvSpPr>
        <p:spPr>
          <a:xfrm>
            <a:off x="-253672" y="1505700"/>
            <a:ext cx="2302934" cy="1446550"/>
          </a:xfrm>
          <a:prstGeom prst="rect">
            <a:avLst/>
          </a:prstGeom>
          <a:solidFill>
            <a:srgbClr val="FFFFFF"/>
          </a:solidFill>
          <a:effectLst>
            <a:outerShdw blurRad="50800" dist="38100" dir="5400000" algn="t" rotWithShape="0">
              <a:prstClr val="black">
                <a:alpha val="40000"/>
              </a:prst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4400" b="0" i="0" u="none" strike="noStrike" kern="1200" cap="none" spc="0" normalizeH="0" baseline="0" noProof="0">
                <a:ln>
                  <a:noFill/>
                </a:ln>
                <a:solidFill>
                  <a:srgbClr val="C00000"/>
                </a:solidFill>
                <a:effectLst/>
                <a:uLnTx/>
                <a:uFillTx/>
                <a:latin typeface="Aptos" panose="02110004020202020204"/>
                <a:ea typeface="+mn-ea"/>
                <a:cs typeface="+mn-cs"/>
              </a:rPr>
              <a:t>doe-vragen</a:t>
            </a:r>
          </a:p>
        </p:txBody>
      </p:sp>
      <p:sp>
        <p:nvSpPr>
          <p:cNvPr id="8" name="Tekstvak 7">
            <a:extLst>
              <a:ext uri="{FF2B5EF4-FFF2-40B4-BE49-F238E27FC236}">
                <a16:creationId xmlns:a16="http://schemas.microsoft.com/office/drawing/2014/main" id="{860489B4-337A-52D3-4146-605DA77CA18E}"/>
              </a:ext>
            </a:extLst>
          </p:cNvPr>
          <p:cNvSpPr txBox="1"/>
          <p:nvPr/>
        </p:nvSpPr>
        <p:spPr>
          <a:xfrm rot="21068176">
            <a:off x="84069" y="4181850"/>
            <a:ext cx="2302934" cy="1446550"/>
          </a:xfrm>
          <a:prstGeom prst="rect">
            <a:avLst/>
          </a:prstGeom>
          <a:solidFill>
            <a:srgbClr val="FFFFFF"/>
          </a:solidFill>
          <a:effectLst>
            <a:outerShdw blurRad="50800" dist="38100" dir="5400000" algn="t" rotWithShape="0">
              <a:prstClr val="black">
                <a:alpha val="40000"/>
              </a:prst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4400" b="0" i="0" u="none" strike="noStrike" kern="1200" cap="none" spc="0" normalizeH="0" baseline="0" noProof="0">
                <a:ln>
                  <a:noFill/>
                </a:ln>
                <a:solidFill>
                  <a:srgbClr val="A02B93">
                    <a:lumMod val="75000"/>
                  </a:srgbClr>
                </a:solidFill>
                <a:effectLst/>
                <a:uLnTx/>
                <a:uFillTx/>
                <a:latin typeface="Aptos" panose="02110004020202020204"/>
                <a:ea typeface="+mn-ea"/>
                <a:cs typeface="+mn-cs"/>
              </a:rPr>
              <a:t>teken-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4400" b="0" i="0" u="none" strike="noStrike" kern="1200" cap="none" spc="0" normalizeH="0" baseline="0" noProof="0">
                <a:ln>
                  <a:noFill/>
                </a:ln>
                <a:solidFill>
                  <a:srgbClr val="C00000"/>
                </a:solidFill>
                <a:effectLst/>
                <a:uLnTx/>
                <a:uFillTx/>
                <a:latin typeface="Aptos" panose="02110004020202020204"/>
                <a:ea typeface="+mn-ea"/>
                <a:cs typeface="+mn-cs"/>
              </a:rPr>
              <a:t>vragen</a:t>
            </a:r>
          </a:p>
        </p:txBody>
      </p:sp>
    </p:spTree>
    <p:extLst>
      <p:ext uri="{BB962C8B-B14F-4D97-AF65-F5344CB8AC3E}">
        <p14:creationId xmlns:p14="http://schemas.microsoft.com/office/powerpoint/2010/main" val="14906864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447152C-BD10-E92B-7902-25301AA18D9A}"/>
            </a:ext>
          </a:extLst>
        </p:cNvPr>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51C3D95A-7355-604A-6B9C-EA64F233B3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5" name="Rectangle 24">
            <a:extLst>
              <a:ext uri="{FF2B5EF4-FFF2-40B4-BE49-F238E27FC236}">
                <a16:creationId xmlns:a16="http://schemas.microsoft.com/office/drawing/2014/main" id="{89B57E36-EEEA-0389-9AAB-20BDCFEC72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27" name="Group 26">
            <a:extLst>
              <a:ext uri="{FF2B5EF4-FFF2-40B4-BE49-F238E27FC236}">
                <a16:creationId xmlns:a16="http://schemas.microsoft.com/office/drawing/2014/main" id="{78D92562-071B-9A55-5507-26DE0C70F4F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253" y="-5977"/>
            <a:ext cx="6238675" cy="6863979"/>
            <a:chOff x="305" y="-5977"/>
            <a:chExt cx="6238675" cy="6863979"/>
          </a:xfrm>
        </p:grpSpPr>
        <p:sp>
          <p:nvSpPr>
            <p:cNvPr id="28" name="Freeform: Shape 27">
              <a:extLst>
                <a:ext uri="{FF2B5EF4-FFF2-40B4-BE49-F238E27FC236}">
                  <a16:creationId xmlns:a16="http://schemas.microsoft.com/office/drawing/2014/main" id="{66DB8966-490A-D0D0-3CFE-5CA5B42FD9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305" y="34854"/>
              <a:ext cx="6028697" cy="6817170"/>
            </a:xfrm>
            <a:custGeom>
              <a:avLst/>
              <a:gdLst>
                <a:gd name="connsiteX0" fmla="*/ 6028697 w 6028697"/>
                <a:gd name="connsiteY0" fmla="*/ 6155323 h 6817170"/>
                <a:gd name="connsiteX1" fmla="*/ 6028697 w 6028697"/>
                <a:gd name="connsiteY1" fmla="*/ 6817170 h 6817170"/>
                <a:gd name="connsiteX2" fmla="*/ 5157862 w 6028697"/>
                <a:gd name="connsiteY2" fmla="*/ 6817170 h 6817170"/>
                <a:gd name="connsiteX3" fmla="*/ 5347156 w 6028697"/>
                <a:gd name="connsiteY3" fmla="*/ 6687553 h 6817170"/>
                <a:gd name="connsiteX4" fmla="*/ 5487470 w 6028697"/>
                <a:gd name="connsiteY4" fmla="*/ 6581714 h 6817170"/>
                <a:gd name="connsiteX5" fmla="*/ 5627642 w 6028697"/>
                <a:gd name="connsiteY5" fmla="*/ 6472328 h 6817170"/>
                <a:gd name="connsiteX6" fmla="*/ 5911392 w 6028697"/>
                <a:gd name="connsiteY6" fmla="*/ 6245328 h 6817170"/>
                <a:gd name="connsiteX7" fmla="*/ 4481066 w 6028697"/>
                <a:gd name="connsiteY7" fmla="*/ 478 h 6817170"/>
                <a:gd name="connsiteX8" fmla="*/ 4672258 w 6028697"/>
                <a:gd name="connsiteY8" fmla="*/ 7519 h 6817170"/>
                <a:gd name="connsiteX9" fmla="*/ 5429869 w 6028697"/>
                <a:gd name="connsiteY9" fmla="*/ 125134 h 6817170"/>
                <a:gd name="connsiteX10" fmla="*/ 5976319 w 6028697"/>
                <a:gd name="connsiteY10" fmla="*/ 314893 h 6817170"/>
                <a:gd name="connsiteX11" fmla="*/ 6028697 w 6028697"/>
                <a:gd name="connsiteY11" fmla="*/ 339901 h 6817170"/>
                <a:gd name="connsiteX12" fmla="*/ 6028697 w 6028697"/>
                <a:gd name="connsiteY12" fmla="*/ 732458 h 6817170"/>
                <a:gd name="connsiteX13" fmla="*/ 5990985 w 6028697"/>
                <a:gd name="connsiteY13" fmla="*/ 712211 h 6817170"/>
                <a:gd name="connsiteX14" fmla="*/ 5341339 w 6028697"/>
                <a:gd name="connsiteY14" fmla="*/ 475281 h 6817170"/>
                <a:gd name="connsiteX15" fmla="*/ 4651969 w 6028697"/>
                <a:gd name="connsiteY15" fmla="*/ 377104 h 6817170"/>
                <a:gd name="connsiteX16" fmla="*/ 3953093 w 6028697"/>
                <a:gd name="connsiteY16" fmla="*/ 402498 h 6817170"/>
                <a:gd name="connsiteX17" fmla="*/ 3267413 w 6028697"/>
                <a:gd name="connsiteY17" fmla="*/ 546643 h 6817170"/>
                <a:gd name="connsiteX18" fmla="*/ 1439498 w 6028697"/>
                <a:gd name="connsiteY18" fmla="*/ 1568141 h 6817170"/>
                <a:gd name="connsiteX19" fmla="*/ 960671 w 6028697"/>
                <a:gd name="connsiteY19" fmla="*/ 2082013 h 6817170"/>
                <a:gd name="connsiteX20" fmla="*/ 581866 w 6028697"/>
                <a:gd name="connsiteY20" fmla="*/ 2672638 h 6817170"/>
                <a:gd name="connsiteX21" fmla="*/ 324789 w 6028697"/>
                <a:gd name="connsiteY21" fmla="*/ 3325262 h 6817170"/>
                <a:gd name="connsiteX22" fmla="*/ 231151 w 6028697"/>
                <a:gd name="connsiteY22" fmla="*/ 4022292 h 6817170"/>
                <a:gd name="connsiteX23" fmla="*/ 270592 w 6028697"/>
                <a:gd name="connsiteY23" fmla="*/ 4362792 h 6817170"/>
                <a:gd name="connsiteX24" fmla="*/ 387213 w 6028697"/>
                <a:gd name="connsiteY24" fmla="*/ 4681585 h 6817170"/>
                <a:gd name="connsiteX25" fmla="*/ 468507 w 6028697"/>
                <a:gd name="connsiteY25" fmla="*/ 4831546 h 6817170"/>
                <a:gd name="connsiteX26" fmla="*/ 561862 w 6028697"/>
                <a:gd name="connsiteY26" fmla="*/ 4976826 h 6817170"/>
                <a:gd name="connsiteX27" fmla="*/ 777511 w 6028697"/>
                <a:gd name="connsiteY27" fmla="*/ 5257597 h 6817170"/>
                <a:gd name="connsiteX28" fmla="*/ 1010895 w 6028697"/>
                <a:gd name="connsiteY28" fmla="*/ 5540494 h 6817170"/>
                <a:gd name="connsiteX29" fmla="*/ 1126948 w 6028697"/>
                <a:gd name="connsiteY29" fmla="*/ 5688186 h 6817170"/>
                <a:gd name="connsiteX30" fmla="*/ 1182706 w 6028697"/>
                <a:gd name="connsiteY30" fmla="*/ 5760543 h 6817170"/>
                <a:gd name="connsiteX31" fmla="*/ 1237327 w 6028697"/>
                <a:gd name="connsiteY31" fmla="*/ 5830060 h 6817170"/>
                <a:gd name="connsiteX32" fmla="*/ 1706649 w 6028697"/>
                <a:gd name="connsiteY32" fmla="*/ 6342797 h 6817170"/>
                <a:gd name="connsiteX33" fmla="*/ 1956207 w 6028697"/>
                <a:gd name="connsiteY33" fmla="*/ 6573484 h 6817170"/>
                <a:gd name="connsiteX34" fmla="*/ 2217681 w 6028697"/>
                <a:gd name="connsiteY34" fmla="*/ 6786297 h 6817170"/>
                <a:gd name="connsiteX35" fmla="*/ 2260820 w 6028697"/>
                <a:gd name="connsiteY35" fmla="*/ 6817170 h 6817170"/>
                <a:gd name="connsiteX36" fmla="*/ 1429497 w 6028697"/>
                <a:gd name="connsiteY36" fmla="*/ 6817170 h 6817170"/>
                <a:gd name="connsiteX37" fmla="*/ 1327275 w 6028697"/>
                <a:gd name="connsiteY37" fmla="*/ 6713800 h 6817170"/>
                <a:gd name="connsiteX38" fmla="*/ 1080556 w 6028697"/>
                <a:gd name="connsiteY38" fmla="*/ 6414443 h 6817170"/>
                <a:gd name="connsiteX39" fmla="*/ 865189 w 6028697"/>
                <a:gd name="connsiteY39" fmla="*/ 6097496 h 6817170"/>
                <a:gd name="connsiteX40" fmla="*/ 814823 w 6028697"/>
                <a:gd name="connsiteY40" fmla="*/ 6016911 h 6817170"/>
                <a:gd name="connsiteX41" fmla="*/ 766729 w 6028697"/>
                <a:gd name="connsiteY41" fmla="*/ 5938453 h 6817170"/>
                <a:gd name="connsiteX42" fmla="*/ 671672 w 6028697"/>
                <a:gd name="connsiteY42" fmla="*/ 5786648 h 6817170"/>
                <a:gd name="connsiteX43" fmla="*/ 474608 w 6028697"/>
                <a:gd name="connsiteY43" fmla="*/ 5474664 h 6817170"/>
                <a:gd name="connsiteX44" fmla="*/ 282652 w 6028697"/>
                <a:gd name="connsiteY44" fmla="*/ 5146508 h 6817170"/>
                <a:gd name="connsiteX45" fmla="*/ 196108 w 6028697"/>
                <a:gd name="connsiteY45" fmla="*/ 4972712 h 6817170"/>
                <a:gd name="connsiteX46" fmla="*/ 122474 w 6028697"/>
                <a:gd name="connsiteY46" fmla="*/ 4791821 h 6817170"/>
                <a:gd name="connsiteX47" fmla="*/ 65724 w 6028697"/>
                <a:gd name="connsiteY47" fmla="*/ 4603129 h 6817170"/>
                <a:gd name="connsiteX48" fmla="*/ 44727 w 6028697"/>
                <a:gd name="connsiteY48" fmla="*/ 4506937 h 6817170"/>
                <a:gd name="connsiteX49" fmla="*/ 35505 w 6028697"/>
                <a:gd name="connsiteY49" fmla="*/ 4458699 h 6817170"/>
                <a:gd name="connsiteX50" fmla="*/ 27845 w 6028697"/>
                <a:gd name="connsiteY50" fmla="*/ 4410320 h 6817170"/>
                <a:gd name="connsiteX51" fmla="*/ 37 w 6028697"/>
                <a:gd name="connsiteY51" fmla="*/ 4022292 h 6817170"/>
                <a:gd name="connsiteX52" fmla="*/ 78777 w 6028697"/>
                <a:gd name="connsiteY52" fmla="*/ 3267236 h 6817170"/>
                <a:gd name="connsiteX53" fmla="*/ 315424 w 6028697"/>
                <a:gd name="connsiteY53" fmla="*/ 2543673 h 6817170"/>
                <a:gd name="connsiteX54" fmla="*/ 1202710 w 6028697"/>
                <a:gd name="connsiteY54" fmla="*/ 1314895 h 6817170"/>
                <a:gd name="connsiteX55" fmla="*/ 1791065 w 6028697"/>
                <a:gd name="connsiteY55" fmla="*/ 833514 h 6817170"/>
                <a:gd name="connsiteX56" fmla="*/ 3908404 w 6028697"/>
                <a:gd name="connsiteY56" fmla="*/ 29794 h 6817170"/>
                <a:gd name="connsiteX57" fmla="*/ 4481066 w 6028697"/>
                <a:gd name="connsiteY57" fmla="*/ 478 h 6817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28697" h="6817170">
                  <a:moveTo>
                    <a:pt x="6028697" y="6155323"/>
                  </a:moveTo>
                  <a:lnTo>
                    <a:pt x="6028697" y="6817170"/>
                  </a:lnTo>
                  <a:lnTo>
                    <a:pt x="5157862" y="6817170"/>
                  </a:lnTo>
                  <a:lnTo>
                    <a:pt x="5347156" y="6687553"/>
                  </a:lnTo>
                  <a:cubicBezTo>
                    <a:pt x="5394117" y="6653219"/>
                    <a:pt x="5440793" y="6617608"/>
                    <a:pt x="5487470" y="6581714"/>
                  </a:cubicBezTo>
                  <a:cubicBezTo>
                    <a:pt x="5534147" y="6545820"/>
                    <a:pt x="5580966" y="6509358"/>
                    <a:pt x="5627642" y="6472328"/>
                  </a:cubicBezTo>
                  <a:lnTo>
                    <a:pt x="5911392" y="6245328"/>
                  </a:lnTo>
                  <a:close/>
                  <a:moveTo>
                    <a:pt x="4481066" y="478"/>
                  </a:moveTo>
                  <a:cubicBezTo>
                    <a:pt x="4544817" y="1422"/>
                    <a:pt x="4608563" y="3769"/>
                    <a:pt x="4672258" y="7519"/>
                  </a:cubicBezTo>
                  <a:cubicBezTo>
                    <a:pt x="4927973" y="22364"/>
                    <a:pt x="5181687" y="61751"/>
                    <a:pt x="5429869" y="125134"/>
                  </a:cubicBezTo>
                  <a:cubicBezTo>
                    <a:pt x="5617090" y="173104"/>
                    <a:pt x="5799867" y="236595"/>
                    <a:pt x="5976319" y="314893"/>
                  </a:cubicBezTo>
                  <a:lnTo>
                    <a:pt x="6028697" y="339901"/>
                  </a:lnTo>
                  <a:lnTo>
                    <a:pt x="6028697" y="732458"/>
                  </a:lnTo>
                  <a:lnTo>
                    <a:pt x="5990985" y="712211"/>
                  </a:lnTo>
                  <a:cubicBezTo>
                    <a:pt x="5783917" y="609342"/>
                    <a:pt x="5566013" y="529876"/>
                    <a:pt x="5341339" y="475281"/>
                  </a:cubicBezTo>
                  <a:cubicBezTo>
                    <a:pt x="5115233" y="420503"/>
                    <a:pt x="4884375" y="387624"/>
                    <a:pt x="4651969" y="377104"/>
                  </a:cubicBezTo>
                  <a:cubicBezTo>
                    <a:pt x="4418713" y="365171"/>
                    <a:pt x="4184861" y="373670"/>
                    <a:pt x="3953093" y="402498"/>
                  </a:cubicBezTo>
                  <a:cubicBezTo>
                    <a:pt x="3721001" y="431832"/>
                    <a:pt x="3491675" y="480040"/>
                    <a:pt x="3267413" y="546643"/>
                  </a:cubicBezTo>
                  <a:cubicBezTo>
                    <a:pt x="2591323" y="750761"/>
                    <a:pt x="1967642" y="1099289"/>
                    <a:pt x="1439498" y="1568141"/>
                  </a:cubicBezTo>
                  <a:cubicBezTo>
                    <a:pt x="1265589" y="1725523"/>
                    <a:pt x="1105393" y="1897434"/>
                    <a:pt x="960671" y="2082013"/>
                  </a:cubicBezTo>
                  <a:cubicBezTo>
                    <a:pt x="815775" y="2266294"/>
                    <a:pt x="688923" y="2464081"/>
                    <a:pt x="581866" y="2672638"/>
                  </a:cubicBezTo>
                  <a:cubicBezTo>
                    <a:pt x="473765" y="2880669"/>
                    <a:pt x="387610" y="3099397"/>
                    <a:pt x="324789" y="3325262"/>
                  </a:cubicBezTo>
                  <a:cubicBezTo>
                    <a:pt x="262714" y="3552403"/>
                    <a:pt x="231223" y="3786822"/>
                    <a:pt x="231151" y="4022292"/>
                  </a:cubicBezTo>
                  <a:cubicBezTo>
                    <a:pt x="231413" y="4136912"/>
                    <a:pt x="244645" y="4251136"/>
                    <a:pt x="270592" y="4362792"/>
                  </a:cubicBezTo>
                  <a:cubicBezTo>
                    <a:pt x="297885" y="4472943"/>
                    <a:pt x="336983" y="4579833"/>
                    <a:pt x="387213" y="4681585"/>
                  </a:cubicBezTo>
                  <a:cubicBezTo>
                    <a:pt x="412042" y="4732517"/>
                    <a:pt x="439423" y="4782457"/>
                    <a:pt x="468507" y="4831546"/>
                  </a:cubicBezTo>
                  <a:cubicBezTo>
                    <a:pt x="497591" y="4880636"/>
                    <a:pt x="529230" y="4929015"/>
                    <a:pt x="561862" y="4976826"/>
                  </a:cubicBezTo>
                  <a:cubicBezTo>
                    <a:pt x="627975" y="5072166"/>
                    <a:pt x="701466" y="5164668"/>
                    <a:pt x="777511" y="5257597"/>
                  </a:cubicBezTo>
                  <a:cubicBezTo>
                    <a:pt x="853556" y="5350524"/>
                    <a:pt x="933574" y="5443594"/>
                    <a:pt x="1010895" y="5540494"/>
                  </a:cubicBezTo>
                  <a:cubicBezTo>
                    <a:pt x="1049957" y="5588732"/>
                    <a:pt x="1088642" y="5637963"/>
                    <a:pt x="1126948" y="5688186"/>
                  </a:cubicBezTo>
                  <a:lnTo>
                    <a:pt x="1182706" y="5760543"/>
                  </a:lnTo>
                  <a:cubicBezTo>
                    <a:pt x="1201007" y="5783669"/>
                    <a:pt x="1218458" y="5807503"/>
                    <a:pt x="1237327" y="5830060"/>
                  </a:cubicBezTo>
                  <a:cubicBezTo>
                    <a:pt x="1383714" y="6009916"/>
                    <a:pt x="1540413" y="6181116"/>
                    <a:pt x="1706649" y="6342797"/>
                  </a:cubicBezTo>
                  <a:cubicBezTo>
                    <a:pt x="1788084" y="6422531"/>
                    <a:pt x="1871265" y="6499427"/>
                    <a:pt x="1956207" y="6573484"/>
                  </a:cubicBezTo>
                  <a:cubicBezTo>
                    <a:pt x="2041332" y="6647402"/>
                    <a:pt x="2127733" y="6718907"/>
                    <a:pt x="2217681" y="6786297"/>
                  </a:cubicBezTo>
                  <a:lnTo>
                    <a:pt x="2260820" y="6817170"/>
                  </a:lnTo>
                  <a:lnTo>
                    <a:pt x="1429497" y="6817170"/>
                  </a:lnTo>
                  <a:lnTo>
                    <a:pt x="1327275" y="6713800"/>
                  </a:lnTo>
                  <a:cubicBezTo>
                    <a:pt x="1239186" y="6618984"/>
                    <a:pt x="1156797" y="6519019"/>
                    <a:pt x="1080556" y="6414443"/>
                  </a:cubicBezTo>
                  <a:cubicBezTo>
                    <a:pt x="1004653" y="6310734"/>
                    <a:pt x="932439" y="6205177"/>
                    <a:pt x="865189" y="6097496"/>
                  </a:cubicBezTo>
                  <a:cubicBezTo>
                    <a:pt x="847881" y="6070823"/>
                    <a:pt x="831565" y="6043725"/>
                    <a:pt x="814823" y="6016911"/>
                  </a:cubicBezTo>
                  <a:lnTo>
                    <a:pt x="766729" y="5938453"/>
                  </a:lnTo>
                  <a:cubicBezTo>
                    <a:pt x="735941" y="5887947"/>
                    <a:pt x="703878" y="5837581"/>
                    <a:pt x="671672" y="5786648"/>
                  </a:cubicBezTo>
                  <a:lnTo>
                    <a:pt x="474608" y="5474664"/>
                  </a:lnTo>
                  <a:cubicBezTo>
                    <a:pt x="408778" y="5368968"/>
                    <a:pt x="343516" y="5260008"/>
                    <a:pt x="282652" y="5146508"/>
                  </a:cubicBezTo>
                  <a:cubicBezTo>
                    <a:pt x="252290" y="5089759"/>
                    <a:pt x="223065" y="5032015"/>
                    <a:pt x="196108" y="4972712"/>
                  </a:cubicBezTo>
                  <a:cubicBezTo>
                    <a:pt x="169152" y="4913408"/>
                    <a:pt x="144607" y="4853111"/>
                    <a:pt x="122474" y="4791821"/>
                  </a:cubicBezTo>
                  <a:cubicBezTo>
                    <a:pt x="100342" y="4730532"/>
                    <a:pt x="81757" y="4666830"/>
                    <a:pt x="65724" y="4603129"/>
                  </a:cubicBezTo>
                  <a:cubicBezTo>
                    <a:pt x="58205" y="4571064"/>
                    <a:pt x="50828" y="4539143"/>
                    <a:pt x="44727" y="4506937"/>
                  </a:cubicBezTo>
                  <a:lnTo>
                    <a:pt x="35505" y="4458699"/>
                  </a:lnTo>
                  <a:lnTo>
                    <a:pt x="27845" y="4410320"/>
                  </a:lnTo>
                  <a:cubicBezTo>
                    <a:pt x="8635" y="4281881"/>
                    <a:pt x="-661" y="4152150"/>
                    <a:pt x="37" y="4022292"/>
                  </a:cubicBezTo>
                  <a:cubicBezTo>
                    <a:pt x="712" y="3768592"/>
                    <a:pt x="27094" y="3515615"/>
                    <a:pt x="78777" y="3267236"/>
                  </a:cubicBezTo>
                  <a:cubicBezTo>
                    <a:pt x="130048" y="3017876"/>
                    <a:pt x="209439" y="2775142"/>
                    <a:pt x="315424" y="2543673"/>
                  </a:cubicBezTo>
                  <a:cubicBezTo>
                    <a:pt x="528236" y="2081161"/>
                    <a:pt x="838234" y="1667312"/>
                    <a:pt x="1202710" y="1314895"/>
                  </a:cubicBezTo>
                  <a:cubicBezTo>
                    <a:pt x="1385514" y="1138814"/>
                    <a:pt x="1582282" y="977831"/>
                    <a:pt x="1791065" y="833514"/>
                  </a:cubicBezTo>
                  <a:cubicBezTo>
                    <a:pt x="2420037" y="395614"/>
                    <a:pt x="3147288" y="119557"/>
                    <a:pt x="3908404" y="29794"/>
                  </a:cubicBezTo>
                  <a:cubicBezTo>
                    <a:pt x="4098509" y="7429"/>
                    <a:pt x="4289811" y="-2355"/>
                    <a:pt x="4481066" y="478"/>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9" name="Freeform: Shape 28">
              <a:extLst>
                <a:ext uri="{FF2B5EF4-FFF2-40B4-BE49-F238E27FC236}">
                  <a16:creationId xmlns:a16="http://schemas.microsoft.com/office/drawing/2014/main" id="{4FE36BDE-833C-810D-FB62-E148653477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305" y="1"/>
              <a:ext cx="6165116" cy="6858001"/>
            </a:xfrm>
            <a:custGeom>
              <a:avLst/>
              <a:gdLst>
                <a:gd name="connsiteX0" fmla="*/ 6264586 w 6264586"/>
                <a:gd name="connsiteY0" fmla="*/ 6646464 h 6858001"/>
                <a:gd name="connsiteX1" fmla="*/ 6264586 w 6264586"/>
                <a:gd name="connsiteY1" fmla="*/ 6858001 h 6858001"/>
                <a:gd name="connsiteX2" fmla="*/ 5997170 w 6264586"/>
                <a:gd name="connsiteY2" fmla="*/ 6858001 h 6858001"/>
                <a:gd name="connsiteX3" fmla="*/ 6121512 w 6264586"/>
                <a:gd name="connsiteY3" fmla="*/ 6761029 h 6858001"/>
                <a:gd name="connsiteX4" fmla="*/ 2693206 w 6264586"/>
                <a:gd name="connsiteY4" fmla="*/ 0 h 6858001"/>
                <a:gd name="connsiteX5" fmla="*/ 5872285 w 6264586"/>
                <a:gd name="connsiteY5" fmla="*/ 0 h 6858001"/>
                <a:gd name="connsiteX6" fmla="*/ 6024875 w 6264586"/>
                <a:gd name="connsiteY6" fmla="*/ 68385 h 6858001"/>
                <a:gd name="connsiteX7" fmla="*/ 6206432 w 6264586"/>
                <a:gd name="connsiteY7" fmla="*/ 162336 h 6858001"/>
                <a:gd name="connsiteX8" fmla="*/ 6264586 w 6264586"/>
                <a:gd name="connsiteY8" fmla="*/ 196704 h 6858001"/>
                <a:gd name="connsiteX9" fmla="*/ 6264586 w 6264586"/>
                <a:gd name="connsiteY9" fmla="*/ 537242 h 6858001"/>
                <a:gd name="connsiteX10" fmla="*/ 6230189 w 6264586"/>
                <a:gd name="connsiteY10" fmla="*/ 517260 h 6858001"/>
                <a:gd name="connsiteX11" fmla="*/ 5540536 w 6264586"/>
                <a:gd name="connsiteY11" fmla="*/ 249543 h 6858001"/>
                <a:gd name="connsiteX12" fmla="*/ 5178896 w 6264586"/>
                <a:gd name="connsiteY12" fmla="*/ 178606 h 6858001"/>
                <a:gd name="connsiteX13" fmla="*/ 4814279 w 6264586"/>
                <a:gd name="connsiteY13" fmla="*/ 146683 h 6858001"/>
                <a:gd name="connsiteX14" fmla="*/ 4655095 w 6264586"/>
                <a:gd name="connsiteY14" fmla="*/ 143421 h 6858001"/>
                <a:gd name="connsiteX15" fmla="*/ 4081069 w 6264586"/>
                <a:gd name="connsiteY15" fmla="*/ 185983 h 6858001"/>
                <a:gd name="connsiteX16" fmla="*/ 3720566 w 6264586"/>
                <a:gd name="connsiteY16" fmla="*/ 256921 h 6858001"/>
                <a:gd name="connsiteX17" fmla="*/ 3365879 w 6264586"/>
                <a:gd name="connsiteY17" fmla="*/ 357651 h 6858001"/>
                <a:gd name="connsiteX18" fmla="*/ 3020555 w 6264586"/>
                <a:gd name="connsiteY18" fmla="*/ 486190 h 6858001"/>
                <a:gd name="connsiteX19" fmla="*/ 2685163 w 6264586"/>
                <a:gd name="connsiteY19" fmla="*/ 641542 h 6858001"/>
                <a:gd name="connsiteX20" fmla="*/ 2047720 w 6264586"/>
                <a:gd name="connsiteY20" fmla="*/ 1025030 h 6858001"/>
                <a:gd name="connsiteX21" fmla="*/ 1897333 w 6264586"/>
                <a:gd name="connsiteY21" fmla="*/ 1134983 h 6858001"/>
                <a:gd name="connsiteX22" fmla="*/ 1835758 w 6264586"/>
                <a:gd name="connsiteY22" fmla="*/ 1182227 h 6858001"/>
                <a:gd name="connsiteX23" fmla="*/ 1823273 w 6264586"/>
                <a:gd name="connsiteY23" fmla="*/ 1192016 h 6858001"/>
                <a:gd name="connsiteX24" fmla="*/ 1750918 w 6264586"/>
                <a:gd name="connsiteY24" fmla="*/ 1249760 h 6858001"/>
                <a:gd name="connsiteX25" fmla="*/ 1469297 w 6264586"/>
                <a:gd name="connsiteY25" fmla="*/ 1496906 h 6858001"/>
                <a:gd name="connsiteX26" fmla="*/ 967769 w 6264586"/>
                <a:gd name="connsiteY26" fmla="*/ 2056602 h 6858001"/>
                <a:gd name="connsiteX27" fmla="*/ 754105 w 6264586"/>
                <a:gd name="connsiteY27" fmla="*/ 2368727 h 6858001"/>
                <a:gd name="connsiteX28" fmla="*/ 572364 w 6264586"/>
                <a:gd name="connsiteY28" fmla="*/ 2701140 h 6858001"/>
                <a:gd name="connsiteX29" fmla="*/ 532497 w 6264586"/>
                <a:gd name="connsiteY29" fmla="*/ 2786265 h 6858001"/>
                <a:gd name="connsiteX30" fmla="*/ 512918 w 6264586"/>
                <a:gd name="connsiteY30" fmla="*/ 2828827 h 6858001"/>
                <a:gd name="connsiteX31" fmla="*/ 494475 w 6264586"/>
                <a:gd name="connsiteY31" fmla="*/ 2872240 h 6858001"/>
                <a:gd name="connsiteX32" fmla="*/ 491637 w 6264586"/>
                <a:gd name="connsiteY32" fmla="*/ 2878908 h 6858001"/>
                <a:gd name="connsiteX33" fmla="*/ 459290 w 6264586"/>
                <a:gd name="connsiteY33" fmla="*/ 2959635 h 6858001"/>
                <a:gd name="connsiteX34" fmla="*/ 446805 w 6264586"/>
                <a:gd name="connsiteY34" fmla="*/ 2992408 h 6858001"/>
                <a:gd name="connsiteX35" fmla="*/ 426090 w 6264586"/>
                <a:gd name="connsiteY35" fmla="*/ 3049158 h 6858001"/>
                <a:gd name="connsiteX36" fmla="*/ 426090 w 6264586"/>
                <a:gd name="connsiteY36" fmla="*/ 3049867 h 6858001"/>
                <a:gd name="connsiteX37" fmla="*/ 318124 w 6264586"/>
                <a:gd name="connsiteY37" fmla="*/ 3414202 h 6858001"/>
                <a:gd name="connsiteX38" fmla="*/ 230729 w 6264586"/>
                <a:gd name="connsiteY38" fmla="*/ 4169260 h 6858001"/>
                <a:gd name="connsiteX39" fmla="*/ 268893 w 6264586"/>
                <a:gd name="connsiteY39" fmla="*/ 4544236 h 6858001"/>
                <a:gd name="connsiteX40" fmla="*/ 379840 w 6264586"/>
                <a:gd name="connsiteY40" fmla="*/ 4900056 h 6858001"/>
                <a:gd name="connsiteX41" fmla="*/ 406512 w 6264586"/>
                <a:gd name="connsiteY41" fmla="*/ 4960211 h 6858001"/>
                <a:gd name="connsiteX42" fmla="*/ 417862 w 6264586"/>
                <a:gd name="connsiteY42" fmla="*/ 4984613 h 6858001"/>
                <a:gd name="connsiteX43" fmla="*/ 428077 w 6264586"/>
                <a:gd name="connsiteY43" fmla="*/ 5005043 h 6858001"/>
                <a:gd name="connsiteX44" fmla="*/ 460140 w 6264586"/>
                <a:gd name="connsiteY44" fmla="*/ 5067327 h 6858001"/>
                <a:gd name="connsiteX45" fmla="*/ 555197 w 6264586"/>
                <a:gd name="connsiteY45" fmla="*/ 5229773 h 6858001"/>
                <a:gd name="connsiteX46" fmla="*/ 660611 w 6264586"/>
                <a:gd name="connsiteY46" fmla="*/ 5387396 h 6858001"/>
                <a:gd name="connsiteX47" fmla="*/ 774110 w 6264586"/>
                <a:gd name="connsiteY47" fmla="*/ 5542182 h 6858001"/>
                <a:gd name="connsiteX48" fmla="*/ 917829 w 6264586"/>
                <a:gd name="connsiteY48" fmla="*/ 5727896 h 6858001"/>
                <a:gd name="connsiteX49" fmla="*/ 1012885 w 6264586"/>
                <a:gd name="connsiteY49" fmla="*/ 5849767 h 6858001"/>
                <a:gd name="connsiteX50" fmla="*/ 1133053 w 6264586"/>
                <a:gd name="connsiteY50" fmla="*/ 6006822 h 6858001"/>
                <a:gd name="connsiteX51" fmla="*/ 1194343 w 6264586"/>
                <a:gd name="connsiteY51" fmla="*/ 6090245 h 6858001"/>
                <a:gd name="connsiteX52" fmla="*/ 1249390 w 6264586"/>
                <a:gd name="connsiteY52" fmla="*/ 6165155 h 6858001"/>
                <a:gd name="connsiteX53" fmla="*/ 1345724 w 6264586"/>
                <a:gd name="connsiteY53" fmla="*/ 6292132 h 6858001"/>
                <a:gd name="connsiteX54" fmla="*/ 1364310 w 6264586"/>
                <a:gd name="connsiteY54" fmla="*/ 6316251 h 6858001"/>
                <a:gd name="connsiteX55" fmla="*/ 1373673 w 6264586"/>
                <a:gd name="connsiteY55" fmla="*/ 6327885 h 6858001"/>
                <a:gd name="connsiteX56" fmla="*/ 1484619 w 6264586"/>
                <a:gd name="connsiteY56" fmla="*/ 6462240 h 6858001"/>
                <a:gd name="connsiteX57" fmla="*/ 1739000 w 6264586"/>
                <a:gd name="connsiteY57" fmla="*/ 6737335 h 6858001"/>
                <a:gd name="connsiteX58" fmla="*/ 1866801 w 6264586"/>
                <a:gd name="connsiteY58" fmla="*/ 6858001 h 6858001"/>
                <a:gd name="connsiteX59" fmla="*/ 1144149 w 6264586"/>
                <a:gd name="connsiteY59" fmla="*/ 6858001 h 6858001"/>
                <a:gd name="connsiteX60" fmla="*/ 1058349 w 6264586"/>
                <a:gd name="connsiteY60" fmla="*/ 6766452 h 6858001"/>
                <a:gd name="connsiteX61" fmla="*/ 580309 w 6264586"/>
                <a:gd name="connsiteY61" fmla="*/ 6105000 h 6858001"/>
                <a:gd name="connsiteX62" fmla="*/ 1 w 6264586"/>
                <a:gd name="connsiteY62" fmla="*/ 3960094 h 6858001"/>
                <a:gd name="connsiteX63" fmla="*/ 2599292 w 6264586"/>
                <a:gd name="connsiteY63" fmla="*/ 3705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264586" h="6858001">
                  <a:moveTo>
                    <a:pt x="6264586" y="6646464"/>
                  </a:moveTo>
                  <a:lnTo>
                    <a:pt x="6264586" y="6858001"/>
                  </a:lnTo>
                  <a:lnTo>
                    <a:pt x="5997170" y="6858001"/>
                  </a:lnTo>
                  <a:lnTo>
                    <a:pt x="6121512" y="6761029"/>
                  </a:lnTo>
                  <a:close/>
                  <a:moveTo>
                    <a:pt x="2693206" y="0"/>
                  </a:moveTo>
                  <a:lnTo>
                    <a:pt x="5872285" y="0"/>
                  </a:lnTo>
                  <a:lnTo>
                    <a:pt x="6024875" y="68385"/>
                  </a:lnTo>
                  <a:cubicBezTo>
                    <a:pt x="6086250" y="97989"/>
                    <a:pt x="6146793" y="129318"/>
                    <a:pt x="6206432" y="162336"/>
                  </a:cubicBezTo>
                  <a:lnTo>
                    <a:pt x="6264586" y="196704"/>
                  </a:lnTo>
                  <a:lnTo>
                    <a:pt x="6264586" y="537242"/>
                  </a:lnTo>
                  <a:lnTo>
                    <a:pt x="6230189" y="517260"/>
                  </a:lnTo>
                  <a:cubicBezTo>
                    <a:pt x="6012226" y="399931"/>
                    <a:pt x="5780573" y="310008"/>
                    <a:pt x="5540536" y="249543"/>
                  </a:cubicBezTo>
                  <a:cubicBezTo>
                    <a:pt x="5421375" y="219324"/>
                    <a:pt x="5300641" y="195644"/>
                    <a:pt x="5178896" y="178606"/>
                  </a:cubicBezTo>
                  <a:cubicBezTo>
                    <a:pt x="5057977" y="161840"/>
                    <a:pt x="4936276" y="151186"/>
                    <a:pt x="4814279" y="146683"/>
                  </a:cubicBezTo>
                  <a:cubicBezTo>
                    <a:pt x="4761501" y="144556"/>
                    <a:pt x="4708015" y="143421"/>
                    <a:pt x="4655095" y="143421"/>
                  </a:cubicBezTo>
                  <a:cubicBezTo>
                    <a:pt x="4462968" y="143573"/>
                    <a:pt x="4271111" y="157799"/>
                    <a:pt x="4081069" y="185983"/>
                  </a:cubicBezTo>
                  <a:cubicBezTo>
                    <a:pt x="3956361" y="205703"/>
                    <a:pt x="3835058" y="229396"/>
                    <a:pt x="3720566" y="256921"/>
                  </a:cubicBezTo>
                  <a:cubicBezTo>
                    <a:pt x="3596708" y="286714"/>
                    <a:pt x="3477677" y="320905"/>
                    <a:pt x="3365879" y="357651"/>
                  </a:cubicBezTo>
                  <a:cubicBezTo>
                    <a:pt x="3249257" y="395958"/>
                    <a:pt x="3133487" y="438945"/>
                    <a:pt x="3020555" y="486190"/>
                  </a:cubicBezTo>
                  <a:cubicBezTo>
                    <a:pt x="2907623" y="533434"/>
                    <a:pt x="2794832" y="585786"/>
                    <a:pt x="2685163" y="641542"/>
                  </a:cubicBezTo>
                  <a:cubicBezTo>
                    <a:pt x="2463995" y="754348"/>
                    <a:pt x="2250998" y="882488"/>
                    <a:pt x="2047720" y="1025030"/>
                  </a:cubicBezTo>
                  <a:cubicBezTo>
                    <a:pt x="2006151" y="1054399"/>
                    <a:pt x="1951528" y="1093415"/>
                    <a:pt x="1897333" y="1134983"/>
                  </a:cubicBezTo>
                  <a:cubicBezTo>
                    <a:pt x="1876761" y="1150164"/>
                    <a:pt x="1855905" y="1166479"/>
                    <a:pt x="1835758" y="1182227"/>
                  </a:cubicBezTo>
                  <a:lnTo>
                    <a:pt x="1823273" y="1192016"/>
                  </a:lnTo>
                  <a:cubicBezTo>
                    <a:pt x="1797027" y="1211879"/>
                    <a:pt x="1772057" y="1232309"/>
                    <a:pt x="1750918" y="1249760"/>
                  </a:cubicBezTo>
                  <a:cubicBezTo>
                    <a:pt x="1645931" y="1335737"/>
                    <a:pt x="1554422" y="1416605"/>
                    <a:pt x="1469297" y="1496906"/>
                  </a:cubicBezTo>
                  <a:cubicBezTo>
                    <a:pt x="1286595" y="1668957"/>
                    <a:pt x="1118818" y="1856190"/>
                    <a:pt x="967769" y="2056602"/>
                  </a:cubicBezTo>
                  <a:cubicBezTo>
                    <a:pt x="890731" y="2159603"/>
                    <a:pt x="818800" y="2264590"/>
                    <a:pt x="754105" y="2368727"/>
                  </a:cubicBezTo>
                  <a:cubicBezTo>
                    <a:pt x="681749" y="2488328"/>
                    <a:pt x="622304" y="2596720"/>
                    <a:pt x="572364" y="2701140"/>
                  </a:cubicBezTo>
                  <a:cubicBezTo>
                    <a:pt x="557609" y="2730507"/>
                    <a:pt x="543989" y="2760443"/>
                    <a:pt x="532497" y="2786265"/>
                  </a:cubicBezTo>
                  <a:lnTo>
                    <a:pt x="512918" y="2828827"/>
                  </a:lnTo>
                  <a:lnTo>
                    <a:pt x="494475" y="2872240"/>
                  </a:lnTo>
                  <a:lnTo>
                    <a:pt x="491637" y="2878908"/>
                  </a:lnTo>
                  <a:cubicBezTo>
                    <a:pt x="480146" y="2906575"/>
                    <a:pt x="469220" y="2932821"/>
                    <a:pt x="459290" y="2959635"/>
                  </a:cubicBezTo>
                  <a:cubicBezTo>
                    <a:pt x="455176" y="2970559"/>
                    <a:pt x="451060" y="2981484"/>
                    <a:pt x="446805" y="2992408"/>
                  </a:cubicBezTo>
                  <a:cubicBezTo>
                    <a:pt x="439427" y="3012412"/>
                    <a:pt x="432333" y="3030572"/>
                    <a:pt x="426090" y="3049158"/>
                  </a:cubicBezTo>
                  <a:lnTo>
                    <a:pt x="426090" y="3049867"/>
                  </a:lnTo>
                  <a:cubicBezTo>
                    <a:pt x="383010" y="3169099"/>
                    <a:pt x="346959" y="3290756"/>
                    <a:pt x="318124" y="3414202"/>
                  </a:cubicBezTo>
                  <a:cubicBezTo>
                    <a:pt x="260107" y="3661703"/>
                    <a:pt x="230780" y="3915049"/>
                    <a:pt x="230729" y="4169260"/>
                  </a:cubicBezTo>
                  <a:cubicBezTo>
                    <a:pt x="231621" y="4295173"/>
                    <a:pt x="244398" y="4420719"/>
                    <a:pt x="268893" y="4544236"/>
                  </a:cubicBezTo>
                  <a:cubicBezTo>
                    <a:pt x="293708" y="4666304"/>
                    <a:pt x="330882" y="4785521"/>
                    <a:pt x="379840" y="4900056"/>
                  </a:cubicBezTo>
                  <a:cubicBezTo>
                    <a:pt x="387926" y="4919919"/>
                    <a:pt x="397006" y="4939498"/>
                    <a:pt x="406512" y="4960211"/>
                  </a:cubicBezTo>
                  <a:cubicBezTo>
                    <a:pt x="410343" y="4968299"/>
                    <a:pt x="414173" y="4976385"/>
                    <a:pt x="417862" y="4984613"/>
                  </a:cubicBezTo>
                  <a:lnTo>
                    <a:pt x="428077" y="5005043"/>
                  </a:lnTo>
                  <a:cubicBezTo>
                    <a:pt x="438860" y="5026751"/>
                    <a:pt x="449075" y="5047181"/>
                    <a:pt x="460140" y="5067327"/>
                  </a:cubicBezTo>
                  <a:cubicBezTo>
                    <a:pt x="485536" y="5116273"/>
                    <a:pt x="514763" y="5165789"/>
                    <a:pt x="555197" y="5229773"/>
                  </a:cubicBezTo>
                  <a:cubicBezTo>
                    <a:pt x="586836" y="5280282"/>
                    <a:pt x="620318" y="5329511"/>
                    <a:pt x="660611" y="5387396"/>
                  </a:cubicBezTo>
                  <a:cubicBezTo>
                    <a:pt x="698065" y="5440741"/>
                    <a:pt x="737223" y="5493094"/>
                    <a:pt x="774110" y="5542182"/>
                  </a:cubicBezTo>
                  <a:cubicBezTo>
                    <a:pt x="821070" y="5604324"/>
                    <a:pt x="870301" y="5667173"/>
                    <a:pt x="917829" y="5727896"/>
                  </a:cubicBezTo>
                  <a:cubicBezTo>
                    <a:pt x="949042" y="5767762"/>
                    <a:pt x="979828" y="5807063"/>
                    <a:pt x="1012885" y="5849767"/>
                  </a:cubicBezTo>
                  <a:cubicBezTo>
                    <a:pt x="1045942" y="5892471"/>
                    <a:pt x="1089497" y="5948796"/>
                    <a:pt x="1133053" y="6006822"/>
                  </a:cubicBezTo>
                  <a:cubicBezTo>
                    <a:pt x="1153624" y="6034345"/>
                    <a:pt x="1175332" y="6063998"/>
                    <a:pt x="1194343" y="6090245"/>
                  </a:cubicBezTo>
                  <a:cubicBezTo>
                    <a:pt x="1213355" y="6116491"/>
                    <a:pt x="1231372" y="6141178"/>
                    <a:pt x="1249390" y="6165155"/>
                  </a:cubicBezTo>
                  <a:cubicBezTo>
                    <a:pt x="1280461" y="6208000"/>
                    <a:pt x="1313659" y="6250847"/>
                    <a:pt x="1345724" y="6292132"/>
                  </a:cubicBezTo>
                  <a:lnTo>
                    <a:pt x="1364310" y="6316251"/>
                  </a:lnTo>
                  <a:lnTo>
                    <a:pt x="1373673" y="6327885"/>
                  </a:lnTo>
                  <a:cubicBezTo>
                    <a:pt x="1409566" y="6372433"/>
                    <a:pt x="1446738" y="6418542"/>
                    <a:pt x="1484619" y="6462240"/>
                  </a:cubicBezTo>
                  <a:cubicBezTo>
                    <a:pt x="1567899" y="6559850"/>
                    <a:pt x="1653876" y="6652211"/>
                    <a:pt x="1739000" y="6737335"/>
                  </a:cubicBezTo>
                  <a:lnTo>
                    <a:pt x="1866801" y="6858001"/>
                  </a:lnTo>
                  <a:lnTo>
                    <a:pt x="1144149" y="6858001"/>
                  </a:lnTo>
                  <a:lnTo>
                    <a:pt x="1058349" y="6766452"/>
                  </a:lnTo>
                  <a:cubicBezTo>
                    <a:pt x="878978" y="6562465"/>
                    <a:pt x="718756" y="6341104"/>
                    <a:pt x="580309" y="6105000"/>
                  </a:cubicBezTo>
                  <a:cubicBezTo>
                    <a:pt x="200401" y="5454007"/>
                    <a:pt x="146" y="4713831"/>
                    <a:pt x="1" y="3960094"/>
                  </a:cubicBezTo>
                  <a:cubicBezTo>
                    <a:pt x="-335" y="2196754"/>
                    <a:pt x="1071479" y="683605"/>
                    <a:pt x="2599292" y="3705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0" name="Freeform: Shape 29">
              <a:extLst>
                <a:ext uri="{FF2B5EF4-FFF2-40B4-BE49-F238E27FC236}">
                  <a16:creationId xmlns:a16="http://schemas.microsoft.com/office/drawing/2014/main" id="{BCC83EA0-8043-AA9D-D339-82EA12B8B4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305" y="-5977"/>
              <a:ext cx="6238675" cy="6858001"/>
            </a:xfrm>
            <a:custGeom>
              <a:avLst/>
              <a:gdLst>
                <a:gd name="connsiteX0" fmla="*/ 6264586 w 6264586"/>
                <a:gd name="connsiteY0" fmla="*/ 6646464 h 6858001"/>
                <a:gd name="connsiteX1" fmla="*/ 6264586 w 6264586"/>
                <a:gd name="connsiteY1" fmla="*/ 6858001 h 6858001"/>
                <a:gd name="connsiteX2" fmla="*/ 5997170 w 6264586"/>
                <a:gd name="connsiteY2" fmla="*/ 6858001 h 6858001"/>
                <a:gd name="connsiteX3" fmla="*/ 6121512 w 6264586"/>
                <a:gd name="connsiteY3" fmla="*/ 6761029 h 6858001"/>
                <a:gd name="connsiteX4" fmla="*/ 2693206 w 6264586"/>
                <a:gd name="connsiteY4" fmla="*/ 0 h 6858001"/>
                <a:gd name="connsiteX5" fmla="*/ 5872285 w 6264586"/>
                <a:gd name="connsiteY5" fmla="*/ 0 h 6858001"/>
                <a:gd name="connsiteX6" fmla="*/ 6024875 w 6264586"/>
                <a:gd name="connsiteY6" fmla="*/ 68385 h 6858001"/>
                <a:gd name="connsiteX7" fmla="*/ 6206432 w 6264586"/>
                <a:gd name="connsiteY7" fmla="*/ 162336 h 6858001"/>
                <a:gd name="connsiteX8" fmla="*/ 6264586 w 6264586"/>
                <a:gd name="connsiteY8" fmla="*/ 196704 h 6858001"/>
                <a:gd name="connsiteX9" fmla="*/ 6264586 w 6264586"/>
                <a:gd name="connsiteY9" fmla="*/ 537242 h 6858001"/>
                <a:gd name="connsiteX10" fmla="*/ 6230189 w 6264586"/>
                <a:gd name="connsiteY10" fmla="*/ 517260 h 6858001"/>
                <a:gd name="connsiteX11" fmla="*/ 5540536 w 6264586"/>
                <a:gd name="connsiteY11" fmla="*/ 249543 h 6858001"/>
                <a:gd name="connsiteX12" fmla="*/ 5178896 w 6264586"/>
                <a:gd name="connsiteY12" fmla="*/ 178606 h 6858001"/>
                <a:gd name="connsiteX13" fmla="*/ 4814279 w 6264586"/>
                <a:gd name="connsiteY13" fmla="*/ 146683 h 6858001"/>
                <a:gd name="connsiteX14" fmla="*/ 4655095 w 6264586"/>
                <a:gd name="connsiteY14" fmla="*/ 143421 h 6858001"/>
                <a:gd name="connsiteX15" fmla="*/ 4081069 w 6264586"/>
                <a:gd name="connsiteY15" fmla="*/ 185983 h 6858001"/>
                <a:gd name="connsiteX16" fmla="*/ 3720566 w 6264586"/>
                <a:gd name="connsiteY16" fmla="*/ 256921 h 6858001"/>
                <a:gd name="connsiteX17" fmla="*/ 3365879 w 6264586"/>
                <a:gd name="connsiteY17" fmla="*/ 357651 h 6858001"/>
                <a:gd name="connsiteX18" fmla="*/ 3020555 w 6264586"/>
                <a:gd name="connsiteY18" fmla="*/ 486190 h 6858001"/>
                <a:gd name="connsiteX19" fmla="*/ 2685163 w 6264586"/>
                <a:gd name="connsiteY19" fmla="*/ 641542 h 6858001"/>
                <a:gd name="connsiteX20" fmla="*/ 2047720 w 6264586"/>
                <a:gd name="connsiteY20" fmla="*/ 1025030 h 6858001"/>
                <a:gd name="connsiteX21" fmla="*/ 1897333 w 6264586"/>
                <a:gd name="connsiteY21" fmla="*/ 1134983 h 6858001"/>
                <a:gd name="connsiteX22" fmla="*/ 1835758 w 6264586"/>
                <a:gd name="connsiteY22" fmla="*/ 1182227 h 6858001"/>
                <a:gd name="connsiteX23" fmla="*/ 1823273 w 6264586"/>
                <a:gd name="connsiteY23" fmla="*/ 1192016 h 6858001"/>
                <a:gd name="connsiteX24" fmla="*/ 1750918 w 6264586"/>
                <a:gd name="connsiteY24" fmla="*/ 1249760 h 6858001"/>
                <a:gd name="connsiteX25" fmla="*/ 1469297 w 6264586"/>
                <a:gd name="connsiteY25" fmla="*/ 1496906 h 6858001"/>
                <a:gd name="connsiteX26" fmla="*/ 967769 w 6264586"/>
                <a:gd name="connsiteY26" fmla="*/ 2056602 h 6858001"/>
                <a:gd name="connsiteX27" fmla="*/ 754105 w 6264586"/>
                <a:gd name="connsiteY27" fmla="*/ 2368727 h 6858001"/>
                <a:gd name="connsiteX28" fmla="*/ 572364 w 6264586"/>
                <a:gd name="connsiteY28" fmla="*/ 2701140 h 6858001"/>
                <a:gd name="connsiteX29" fmla="*/ 532497 w 6264586"/>
                <a:gd name="connsiteY29" fmla="*/ 2786265 h 6858001"/>
                <a:gd name="connsiteX30" fmla="*/ 512918 w 6264586"/>
                <a:gd name="connsiteY30" fmla="*/ 2828827 h 6858001"/>
                <a:gd name="connsiteX31" fmla="*/ 494475 w 6264586"/>
                <a:gd name="connsiteY31" fmla="*/ 2872240 h 6858001"/>
                <a:gd name="connsiteX32" fmla="*/ 491637 w 6264586"/>
                <a:gd name="connsiteY32" fmla="*/ 2878908 h 6858001"/>
                <a:gd name="connsiteX33" fmla="*/ 459290 w 6264586"/>
                <a:gd name="connsiteY33" fmla="*/ 2959635 h 6858001"/>
                <a:gd name="connsiteX34" fmla="*/ 446805 w 6264586"/>
                <a:gd name="connsiteY34" fmla="*/ 2992408 h 6858001"/>
                <a:gd name="connsiteX35" fmla="*/ 426090 w 6264586"/>
                <a:gd name="connsiteY35" fmla="*/ 3049158 h 6858001"/>
                <a:gd name="connsiteX36" fmla="*/ 426090 w 6264586"/>
                <a:gd name="connsiteY36" fmla="*/ 3049867 h 6858001"/>
                <a:gd name="connsiteX37" fmla="*/ 318124 w 6264586"/>
                <a:gd name="connsiteY37" fmla="*/ 3414202 h 6858001"/>
                <a:gd name="connsiteX38" fmla="*/ 230729 w 6264586"/>
                <a:gd name="connsiteY38" fmla="*/ 4169260 h 6858001"/>
                <a:gd name="connsiteX39" fmla="*/ 268893 w 6264586"/>
                <a:gd name="connsiteY39" fmla="*/ 4544236 h 6858001"/>
                <a:gd name="connsiteX40" fmla="*/ 379840 w 6264586"/>
                <a:gd name="connsiteY40" fmla="*/ 4900056 h 6858001"/>
                <a:gd name="connsiteX41" fmla="*/ 406512 w 6264586"/>
                <a:gd name="connsiteY41" fmla="*/ 4960211 h 6858001"/>
                <a:gd name="connsiteX42" fmla="*/ 417862 w 6264586"/>
                <a:gd name="connsiteY42" fmla="*/ 4984613 h 6858001"/>
                <a:gd name="connsiteX43" fmla="*/ 428077 w 6264586"/>
                <a:gd name="connsiteY43" fmla="*/ 5005043 h 6858001"/>
                <a:gd name="connsiteX44" fmla="*/ 460140 w 6264586"/>
                <a:gd name="connsiteY44" fmla="*/ 5067327 h 6858001"/>
                <a:gd name="connsiteX45" fmla="*/ 555197 w 6264586"/>
                <a:gd name="connsiteY45" fmla="*/ 5229773 h 6858001"/>
                <a:gd name="connsiteX46" fmla="*/ 660611 w 6264586"/>
                <a:gd name="connsiteY46" fmla="*/ 5387396 h 6858001"/>
                <a:gd name="connsiteX47" fmla="*/ 774110 w 6264586"/>
                <a:gd name="connsiteY47" fmla="*/ 5542182 h 6858001"/>
                <a:gd name="connsiteX48" fmla="*/ 917829 w 6264586"/>
                <a:gd name="connsiteY48" fmla="*/ 5727896 h 6858001"/>
                <a:gd name="connsiteX49" fmla="*/ 1012885 w 6264586"/>
                <a:gd name="connsiteY49" fmla="*/ 5849767 h 6858001"/>
                <a:gd name="connsiteX50" fmla="*/ 1133053 w 6264586"/>
                <a:gd name="connsiteY50" fmla="*/ 6006822 h 6858001"/>
                <a:gd name="connsiteX51" fmla="*/ 1194343 w 6264586"/>
                <a:gd name="connsiteY51" fmla="*/ 6090245 h 6858001"/>
                <a:gd name="connsiteX52" fmla="*/ 1249390 w 6264586"/>
                <a:gd name="connsiteY52" fmla="*/ 6165155 h 6858001"/>
                <a:gd name="connsiteX53" fmla="*/ 1345724 w 6264586"/>
                <a:gd name="connsiteY53" fmla="*/ 6292132 h 6858001"/>
                <a:gd name="connsiteX54" fmla="*/ 1364310 w 6264586"/>
                <a:gd name="connsiteY54" fmla="*/ 6316251 h 6858001"/>
                <a:gd name="connsiteX55" fmla="*/ 1373673 w 6264586"/>
                <a:gd name="connsiteY55" fmla="*/ 6327885 h 6858001"/>
                <a:gd name="connsiteX56" fmla="*/ 1484619 w 6264586"/>
                <a:gd name="connsiteY56" fmla="*/ 6462240 h 6858001"/>
                <a:gd name="connsiteX57" fmla="*/ 1739000 w 6264586"/>
                <a:gd name="connsiteY57" fmla="*/ 6737335 h 6858001"/>
                <a:gd name="connsiteX58" fmla="*/ 1866801 w 6264586"/>
                <a:gd name="connsiteY58" fmla="*/ 6858001 h 6858001"/>
                <a:gd name="connsiteX59" fmla="*/ 1144149 w 6264586"/>
                <a:gd name="connsiteY59" fmla="*/ 6858001 h 6858001"/>
                <a:gd name="connsiteX60" fmla="*/ 1058349 w 6264586"/>
                <a:gd name="connsiteY60" fmla="*/ 6766452 h 6858001"/>
                <a:gd name="connsiteX61" fmla="*/ 580309 w 6264586"/>
                <a:gd name="connsiteY61" fmla="*/ 6105000 h 6858001"/>
                <a:gd name="connsiteX62" fmla="*/ 1 w 6264586"/>
                <a:gd name="connsiteY62" fmla="*/ 3960094 h 6858001"/>
                <a:gd name="connsiteX63" fmla="*/ 2599292 w 6264586"/>
                <a:gd name="connsiteY63" fmla="*/ 3705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264586" h="6858001">
                  <a:moveTo>
                    <a:pt x="6264586" y="6646464"/>
                  </a:moveTo>
                  <a:lnTo>
                    <a:pt x="6264586" y="6858001"/>
                  </a:lnTo>
                  <a:lnTo>
                    <a:pt x="5997170" y="6858001"/>
                  </a:lnTo>
                  <a:lnTo>
                    <a:pt x="6121512" y="6761029"/>
                  </a:lnTo>
                  <a:close/>
                  <a:moveTo>
                    <a:pt x="2693206" y="0"/>
                  </a:moveTo>
                  <a:lnTo>
                    <a:pt x="5872285" y="0"/>
                  </a:lnTo>
                  <a:lnTo>
                    <a:pt x="6024875" y="68385"/>
                  </a:lnTo>
                  <a:cubicBezTo>
                    <a:pt x="6086250" y="97989"/>
                    <a:pt x="6146793" y="129318"/>
                    <a:pt x="6206432" y="162336"/>
                  </a:cubicBezTo>
                  <a:lnTo>
                    <a:pt x="6264586" y="196704"/>
                  </a:lnTo>
                  <a:lnTo>
                    <a:pt x="6264586" y="537242"/>
                  </a:lnTo>
                  <a:lnTo>
                    <a:pt x="6230189" y="517260"/>
                  </a:lnTo>
                  <a:cubicBezTo>
                    <a:pt x="6012226" y="399931"/>
                    <a:pt x="5780573" y="310008"/>
                    <a:pt x="5540536" y="249543"/>
                  </a:cubicBezTo>
                  <a:cubicBezTo>
                    <a:pt x="5421375" y="219324"/>
                    <a:pt x="5300641" y="195644"/>
                    <a:pt x="5178896" y="178606"/>
                  </a:cubicBezTo>
                  <a:cubicBezTo>
                    <a:pt x="5057977" y="161840"/>
                    <a:pt x="4936276" y="151186"/>
                    <a:pt x="4814279" y="146683"/>
                  </a:cubicBezTo>
                  <a:cubicBezTo>
                    <a:pt x="4761501" y="144556"/>
                    <a:pt x="4708015" y="143421"/>
                    <a:pt x="4655095" y="143421"/>
                  </a:cubicBezTo>
                  <a:cubicBezTo>
                    <a:pt x="4462968" y="143573"/>
                    <a:pt x="4271111" y="157799"/>
                    <a:pt x="4081069" y="185983"/>
                  </a:cubicBezTo>
                  <a:cubicBezTo>
                    <a:pt x="3956361" y="205703"/>
                    <a:pt x="3835058" y="229396"/>
                    <a:pt x="3720566" y="256921"/>
                  </a:cubicBezTo>
                  <a:cubicBezTo>
                    <a:pt x="3596708" y="286714"/>
                    <a:pt x="3477677" y="320905"/>
                    <a:pt x="3365879" y="357651"/>
                  </a:cubicBezTo>
                  <a:cubicBezTo>
                    <a:pt x="3249257" y="395958"/>
                    <a:pt x="3133487" y="438945"/>
                    <a:pt x="3020555" y="486190"/>
                  </a:cubicBezTo>
                  <a:cubicBezTo>
                    <a:pt x="2907623" y="533434"/>
                    <a:pt x="2794832" y="585786"/>
                    <a:pt x="2685163" y="641542"/>
                  </a:cubicBezTo>
                  <a:cubicBezTo>
                    <a:pt x="2463995" y="754348"/>
                    <a:pt x="2250998" y="882488"/>
                    <a:pt x="2047720" y="1025030"/>
                  </a:cubicBezTo>
                  <a:cubicBezTo>
                    <a:pt x="2006151" y="1054399"/>
                    <a:pt x="1951528" y="1093415"/>
                    <a:pt x="1897333" y="1134983"/>
                  </a:cubicBezTo>
                  <a:cubicBezTo>
                    <a:pt x="1876761" y="1150164"/>
                    <a:pt x="1855905" y="1166479"/>
                    <a:pt x="1835758" y="1182227"/>
                  </a:cubicBezTo>
                  <a:lnTo>
                    <a:pt x="1823273" y="1192016"/>
                  </a:lnTo>
                  <a:cubicBezTo>
                    <a:pt x="1797027" y="1211879"/>
                    <a:pt x="1772057" y="1232309"/>
                    <a:pt x="1750918" y="1249760"/>
                  </a:cubicBezTo>
                  <a:cubicBezTo>
                    <a:pt x="1645931" y="1335737"/>
                    <a:pt x="1554422" y="1416605"/>
                    <a:pt x="1469297" y="1496906"/>
                  </a:cubicBezTo>
                  <a:cubicBezTo>
                    <a:pt x="1286595" y="1668957"/>
                    <a:pt x="1118818" y="1856190"/>
                    <a:pt x="967769" y="2056602"/>
                  </a:cubicBezTo>
                  <a:cubicBezTo>
                    <a:pt x="890731" y="2159603"/>
                    <a:pt x="818800" y="2264590"/>
                    <a:pt x="754105" y="2368727"/>
                  </a:cubicBezTo>
                  <a:cubicBezTo>
                    <a:pt x="681749" y="2488328"/>
                    <a:pt x="622304" y="2596720"/>
                    <a:pt x="572364" y="2701140"/>
                  </a:cubicBezTo>
                  <a:cubicBezTo>
                    <a:pt x="557609" y="2730507"/>
                    <a:pt x="543989" y="2760443"/>
                    <a:pt x="532497" y="2786265"/>
                  </a:cubicBezTo>
                  <a:lnTo>
                    <a:pt x="512918" y="2828827"/>
                  </a:lnTo>
                  <a:lnTo>
                    <a:pt x="494475" y="2872240"/>
                  </a:lnTo>
                  <a:lnTo>
                    <a:pt x="491637" y="2878908"/>
                  </a:lnTo>
                  <a:cubicBezTo>
                    <a:pt x="480146" y="2906575"/>
                    <a:pt x="469220" y="2932821"/>
                    <a:pt x="459290" y="2959635"/>
                  </a:cubicBezTo>
                  <a:cubicBezTo>
                    <a:pt x="455176" y="2970559"/>
                    <a:pt x="451060" y="2981484"/>
                    <a:pt x="446805" y="2992408"/>
                  </a:cubicBezTo>
                  <a:cubicBezTo>
                    <a:pt x="439427" y="3012412"/>
                    <a:pt x="432333" y="3030572"/>
                    <a:pt x="426090" y="3049158"/>
                  </a:cubicBezTo>
                  <a:lnTo>
                    <a:pt x="426090" y="3049867"/>
                  </a:lnTo>
                  <a:cubicBezTo>
                    <a:pt x="383010" y="3169099"/>
                    <a:pt x="346959" y="3290756"/>
                    <a:pt x="318124" y="3414202"/>
                  </a:cubicBezTo>
                  <a:cubicBezTo>
                    <a:pt x="260107" y="3661703"/>
                    <a:pt x="230780" y="3915049"/>
                    <a:pt x="230729" y="4169260"/>
                  </a:cubicBezTo>
                  <a:cubicBezTo>
                    <a:pt x="231621" y="4295173"/>
                    <a:pt x="244398" y="4420719"/>
                    <a:pt x="268893" y="4544236"/>
                  </a:cubicBezTo>
                  <a:cubicBezTo>
                    <a:pt x="293708" y="4666304"/>
                    <a:pt x="330882" y="4785521"/>
                    <a:pt x="379840" y="4900056"/>
                  </a:cubicBezTo>
                  <a:cubicBezTo>
                    <a:pt x="387926" y="4919919"/>
                    <a:pt x="397006" y="4939498"/>
                    <a:pt x="406512" y="4960211"/>
                  </a:cubicBezTo>
                  <a:cubicBezTo>
                    <a:pt x="410343" y="4968299"/>
                    <a:pt x="414173" y="4976385"/>
                    <a:pt x="417862" y="4984613"/>
                  </a:cubicBezTo>
                  <a:lnTo>
                    <a:pt x="428077" y="5005043"/>
                  </a:lnTo>
                  <a:cubicBezTo>
                    <a:pt x="438860" y="5026751"/>
                    <a:pt x="449075" y="5047181"/>
                    <a:pt x="460140" y="5067327"/>
                  </a:cubicBezTo>
                  <a:cubicBezTo>
                    <a:pt x="485536" y="5116273"/>
                    <a:pt x="514763" y="5165789"/>
                    <a:pt x="555197" y="5229773"/>
                  </a:cubicBezTo>
                  <a:cubicBezTo>
                    <a:pt x="586836" y="5280282"/>
                    <a:pt x="620318" y="5329511"/>
                    <a:pt x="660611" y="5387396"/>
                  </a:cubicBezTo>
                  <a:cubicBezTo>
                    <a:pt x="698065" y="5440741"/>
                    <a:pt x="737223" y="5493094"/>
                    <a:pt x="774110" y="5542182"/>
                  </a:cubicBezTo>
                  <a:cubicBezTo>
                    <a:pt x="821070" y="5604324"/>
                    <a:pt x="870301" y="5667173"/>
                    <a:pt x="917829" y="5727896"/>
                  </a:cubicBezTo>
                  <a:cubicBezTo>
                    <a:pt x="949042" y="5767762"/>
                    <a:pt x="979828" y="5807063"/>
                    <a:pt x="1012885" y="5849767"/>
                  </a:cubicBezTo>
                  <a:cubicBezTo>
                    <a:pt x="1045942" y="5892471"/>
                    <a:pt x="1089497" y="5948796"/>
                    <a:pt x="1133053" y="6006822"/>
                  </a:cubicBezTo>
                  <a:cubicBezTo>
                    <a:pt x="1153624" y="6034345"/>
                    <a:pt x="1175332" y="6063998"/>
                    <a:pt x="1194343" y="6090245"/>
                  </a:cubicBezTo>
                  <a:cubicBezTo>
                    <a:pt x="1213355" y="6116491"/>
                    <a:pt x="1231372" y="6141178"/>
                    <a:pt x="1249390" y="6165155"/>
                  </a:cubicBezTo>
                  <a:cubicBezTo>
                    <a:pt x="1280461" y="6208000"/>
                    <a:pt x="1313659" y="6250847"/>
                    <a:pt x="1345724" y="6292132"/>
                  </a:cubicBezTo>
                  <a:lnTo>
                    <a:pt x="1364310" y="6316251"/>
                  </a:lnTo>
                  <a:lnTo>
                    <a:pt x="1373673" y="6327885"/>
                  </a:lnTo>
                  <a:cubicBezTo>
                    <a:pt x="1409566" y="6372433"/>
                    <a:pt x="1446738" y="6418542"/>
                    <a:pt x="1484619" y="6462240"/>
                  </a:cubicBezTo>
                  <a:cubicBezTo>
                    <a:pt x="1567899" y="6559850"/>
                    <a:pt x="1653876" y="6652211"/>
                    <a:pt x="1739000" y="6737335"/>
                  </a:cubicBezTo>
                  <a:lnTo>
                    <a:pt x="1866801" y="6858001"/>
                  </a:lnTo>
                  <a:lnTo>
                    <a:pt x="1144149" y="6858001"/>
                  </a:lnTo>
                  <a:lnTo>
                    <a:pt x="1058349" y="6766452"/>
                  </a:lnTo>
                  <a:cubicBezTo>
                    <a:pt x="878978" y="6562465"/>
                    <a:pt x="718756" y="6341104"/>
                    <a:pt x="580309" y="6105000"/>
                  </a:cubicBezTo>
                  <a:cubicBezTo>
                    <a:pt x="200401" y="5454007"/>
                    <a:pt x="146" y="4713831"/>
                    <a:pt x="1" y="3960094"/>
                  </a:cubicBezTo>
                  <a:cubicBezTo>
                    <a:pt x="-335" y="2196754"/>
                    <a:pt x="1071479" y="683605"/>
                    <a:pt x="2599292" y="3705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pic>
        <p:nvPicPr>
          <p:cNvPr id="7" name="Afbeelding 6">
            <a:extLst>
              <a:ext uri="{FF2B5EF4-FFF2-40B4-BE49-F238E27FC236}">
                <a16:creationId xmlns:a16="http://schemas.microsoft.com/office/drawing/2014/main" id="{05147CF7-0D4F-3DD9-515C-CCF879A47302}"/>
              </a:ext>
            </a:extLst>
          </p:cNvPr>
          <p:cNvPicPr>
            <a:picLocks noChangeAspect="1"/>
          </p:cNvPicPr>
          <p:nvPr/>
        </p:nvPicPr>
        <p:blipFill>
          <a:blip r:embed="rId3"/>
          <a:stretch>
            <a:fillRect/>
          </a:stretch>
        </p:blipFill>
        <p:spPr>
          <a:xfrm>
            <a:off x="7820164" y="6078417"/>
            <a:ext cx="591363" cy="560881"/>
          </a:xfrm>
          <a:prstGeom prst="rect">
            <a:avLst/>
          </a:prstGeom>
        </p:spPr>
      </p:pic>
      <p:sp>
        <p:nvSpPr>
          <p:cNvPr id="9" name="Tekstvak 8">
            <a:extLst>
              <a:ext uri="{FF2B5EF4-FFF2-40B4-BE49-F238E27FC236}">
                <a16:creationId xmlns:a16="http://schemas.microsoft.com/office/drawing/2014/main" id="{BF8E080D-E263-2241-BD68-0C8873D64693}"/>
              </a:ext>
            </a:extLst>
          </p:cNvPr>
          <p:cNvSpPr txBox="1"/>
          <p:nvPr/>
        </p:nvSpPr>
        <p:spPr>
          <a:xfrm>
            <a:off x="8485086" y="5992967"/>
            <a:ext cx="3153203"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600" b="1" i="0" u="none" strike="noStrike" kern="1200" cap="none" spc="0" normalizeH="0" baseline="0" noProof="0">
                <a:ln>
                  <a:noFill/>
                </a:ln>
                <a:solidFill>
                  <a:srgbClr val="C00000"/>
                </a:solidFill>
                <a:effectLst/>
                <a:uLnTx/>
                <a:uFillTx/>
                <a:latin typeface="Aptos Black" panose="020B0004020202020204" pitchFamily="34" charset="0"/>
                <a:ea typeface="+mn-ea"/>
                <a:cs typeface="+mn-cs"/>
              </a:rPr>
              <a:t>Beweeg </a:t>
            </a:r>
            <a:r>
              <a:rPr kumimoji="0" lang="nl-NL" sz="3600" b="1" i="0" u="none" strike="noStrike" kern="1200" cap="none" spc="0" normalizeH="0" baseline="0" noProof="0">
                <a:ln>
                  <a:noFill/>
                </a:ln>
                <a:solidFill>
                  <a:srgbClr val="FF9900"/>
                </a:solidFill>
                <a:effectLst/>
                <a:uLnTx/>
                <a:uFillTx/>
                <a:latin typeface="Aptos Black" panose="020B0004020202020204" pitchFamily="34" charset="0"/>
                <a:ea typeface="+mn-ea"/>
                <a:cs typeface="+mn-cs"/>
              </a:rPr>
              <a:t>mee!</a:t>
            </a:r>
          </a:p>
        </p:txBody>
      </p:sp>
      <p:sp>
        <p:nvSpPr>
          <p:cNvPr id="4" name="Tekstvak 3">
            <a:extLst>
              <a:ext uri="{FF2B5EF4-FFF2-40B4-BE49-F238E27FC236}">
                <a16:creationId xmlns:a16="http://schemas.microsoft.com/office/drawing/2014/main" id="{162E9158-C4AE-CEC4-4155-4BC834CE080E}"/>
              </a:ext>
            </a:extLst>
          </p:cNvPr>
          <p:cNvSpPr txBox="1"/>
          <p:nvPr/>
        </p:nvSpPr>
        <p:spPr>
          <a:xfrm>
            <a:off x="4592532" y="2461252"/>
            <a:ext cx="6762231" cy="1297115"/>
          </a:xfrm>
          <a:prstGeom prst="rect">
            <a:avLst/>
          </a:prstGeom>
        </p:spPr>
        <p:txBody>
          <a:bodyPr vert="horz" lIns="91440" tIns="45720" rIns="91440" bIns="45720" rtlCol="0" anchor="t">
            <a:no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lang="en-US" sz="9600" b="1" spc="600">
                <a:solidFill>
                  <a:srgbClr val="FF9900"/>
                </a:solidFill>
                <a:latin typeface="+mj-lt"/>
                <a:ea typeface="+mj-ea"/>
                <a:cs typeface="+mj-cs"/>
              </a:rPr>
              <a:t>D</a:t>
            </a:r>
            <a:r>
              <a:rPr lang="en-US" sz="9600" b="1" kern="1200" spc="600">
                <a:solidFill>
                  <a:srgbClr val="FF9900"/>
                </a:solidFill>
                <a:latin typeface="+mj-lt"/>
                <a:ea typeface="+mj-ea"/>
                <a:cs typeface="+mj-cs"/>
              </a:rPr>
              <a:t>e hand </a:t>
            </a:r>
            <a:endParaRPr kumimoji="0" lang="en-US" sz="9600" b="1" i="0" u="none" strike="noStrike" kern="1200" cap="none" spc="600" normalizeH="0" baseline="0" noProof="0">
              <a:ln>
                <a:noFill/>
              </a:ln>
              <a:solidFill>
                <a:srgbClr val="FF9900"/>
              </a:solidFill>
              <a:uLnTx/>
              <a:uFillTx/>
              <a:latin typeface="Aptos Display" panose="02110004020202020204"/>
            </a:endParaRPr>
          </a:p>
          <a:p>
            <a:pPr marL="0" marR="0" lvl="0" indent="0" algn="l" defTabSz="914400" rtl="0" eaLnBrk="1" fontAlgn="auto" latinLnBrk="0" hangingPunct="1">
              <a:lnSpc>
                <a:spcPct val="90000"/>
              </a:lnSpc>
              <a:spcBef>
                <a:spcPct val="0"/>
              </a:spcBef>
              <a:spcAft>
                <a:spcPts val="600"/>
              </a:spcAft>
              <a:buClrTx/>
              <a:buSzTx/>
              <a:buFontTx/>
              <a:buNone/>
              <a:tabLst/>
              <a:defRPr/>
            </a:pPr>
            <a:r>
              <a:rPr lang="en-US" sz="2800" b="1" spc="300" err="1">
                <a:solidFill>
                  <a:srgbClr val="B1317D"/>
                </a:solidFill>
                <a:latin typeface="Segoe Print" panose="02000600000000000000" pitchFamily="2" charset="0"/>
                <a:cs typeface="Dreaming Outloud Pro" panose="020F0502020204030204" pitchFamily="66" charset="0"/>
              </a:rPr>
              <a:t>Zorgzaam</a:t>
            </a:r>
            <a:r>
              <a:rPr lang="en-US" sz="2800" b="1" spc="300">
                <a:solidFill>
                  <a:srgbClr val="B1317D"/>
                </a:solidFill>
                <a:latin typeface="Segoe Print" panose="02000600000000000000" pitchFamily="2" charset="0"/>
                <a:cs typeface="Dreaming Outloud Pro" panose="020F0502020204030204" pitchFamily="66" charset="0"/>
              </a:rPr>
              <a:t> in </a:t>
            </a:r>
            <a:r>
              <a:rPr lang="en-US" sz="2800" b="1" spc="300" err="1">
                <a:solidFill>
                  <a:srgbClr val="B1317D"/>
                </a:solidFill>
                <a:latin typeface="Segoe Print" panose="02000600000000000000" pitchFamily="2" charset="0"/>
                <a:cs typeface="Dreaming Outloud Pro" panose="020F0502020204030204" pitchFamily="66" charset="0"/>
              </a:rPr>
              <a:t>beweging</a:t>
            </a:r>
            <a:endParaRPr lang="en-US" sz="2800" b="1" kern="1200" spc="600">
              <a:solidFill>
                <a:srgbClr val="B1317D"/>
              </a:solidFill>
              <a:effectLst>
                <a:outerShdw blurRad="38100" dist="38100" dir="2700000" algn="tl">
                  <a:srgbClr val="000000">
                    <a:alpha val="43137"/>
                  </a:srgbClr>
                </a:outerShdw>
              </a:effectLst>
              <a:latin typeface="+mj-lt"/>
              <a:ea typeface="+mj-ea"/>
              <a:cs typeface="+mj-cs"/>
            </a:endParaRPr>
          </a:p>
        </p:txBody>
      </p:sp>
      <p:pic>
        <p:nvPicPr>
          <p:cNvPr id="5" name="Afbeelding 4">
            <a:extLst>
              <a:ext uri="{FF2B5EF4-FFF2-40B4-BE49-F238E27FC236}">
                <a16:creationId xmlns:a16="http://schemas.microsoft.com/office/drawing/2014/main" id="{BCB1CB96-0B6E-76E6-B795-0C2225D1F71B}"/>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Lst>
          </a:blip>
          <a:srcRect l="30834" t="11633" r="29503" b="11337"/>
          <a:stretch>
            <a:fillRect/>
          </a:stretch>
        </p:blipFill>
        <p:spPr>
          <a:xfrm>
            <a:off x="468830" y="1470809"/>
            <a:ext cx="3982720" cy="4350871"/>
          </a:xfrm>
          <a:prstGeom prst="rect">
            <a:avLst/>
          </a:prstGeom>
        </p:spPr>
      </p:pic>
    </p:spTree>
    <p:extLst>
      <p:ext uri="{BB962C8B-B14F-4D97-AF65-F5344CB8AC3E}">
        <p14:creationId xmlns:p14="http://schemas.microsoft.com/office/powerpoint/2010/main" val="39886651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Afbeelding 8">
            <a:extLst>
              <a:ext uri="{FF2B5EF4-FFF2-40B4-BE49-F238E27FC236}">
                <a16:creationId xmlns:a16="http://schemas.microsoft.com/office/drawing/2014/main" id="{73181F46-A399-73FB-2AAE-F850B116ADB7}"/>
              </a:ext>
            </a:extLst>
          </p:cNvPr>
          <p:cNvPicPr>
            <a:picLocks noChangeAspect="1"/>
          </p:cNvPicPr>
          <p:nvPr/>
        </p:nvPicPr>
        <p:blipFill>
          <a:blip r:embed="rId3"/>
          <a:srcRect r="6958" b="15168"/>
          <a:stretch>
            <a:fillRect/>
          </a:stretch>
        </p:blipFill>
        <p:spPr>
          <a:xfrm>
            <a:off x="3449782" y="1777643"/>
            <a:ext cx="8742218" cy="5116396"/>
          </a:xfrm>
          <a:prstGeom prst="rect">
            <a:avLst/>
          </a:prstGeom>
        </p:spPr>
      </p:pic>
      <p:sp>
        <p:nvSpPr>
          <p:cNvPr id="4" name="Tekstvak 3">
            <a:extLst>
              <a:ext uri="{FF2B5EF4-FFF2-40B4-BE49-F238E27FC236}">
                <a16:creationId xmlns:a16="http://schemas.microsoft.com/office/drawing/2014/main" id="{16BB09B5-C34E-DD22-17E5-B679356400AC}"/>
              </a:ext>
            </a:extLst>
          </p:cNvPr>
          <p:cNvSpPr txBox="1"/>
          <p:nvPr/>
        </p:nvSpPr>
        <p:spPr>
          <a:xfrm>
            <a:off x="400746" y="1777643"/>
            <a:ext cx="11694272" cy="2255041"/>
          </a:xfrm>
          <a:prstGeom prst="rect">
            <a:avLst/>
          </a:prstGeom>
          <a:noFill/>
        </p:spPr>
        <p:txBody>
          <a:bodyPr wrap="square">
            <a:spAutoFit/>
          </a:bodyPr>
          <a:lstStyle/>
          <a:p>
            <a:pPr marL="457200" indent="-457200">
              <a:lnSpc>
                <a:spcPct val="150000"/>
              </a:lnSpc>
              <a:buFont typeface="+mj-lt"/>
              <a:buAutoNum type="alphaUcPeriod"/>
            </a:pPr>
            <a:r>
              <a:rPr lang="nl-NL" sz="2400"/>
              <a:t>Elke maand een opruimactie (zwerfafval) in de buurt rondom het kerkgebouw</a:t>
            </a:r>
          </a:p>
          <a:p>
            <a:pPr marL="457200" indent="-457200">
              <a:lnSpc>
                <a:spcPct val="150000"/>
              </a:lnSpc>
              <a:buFont typeface="+mj-lt"/>
              <a:buAutoNum type="alphaUcPeriod"/>
            </a:pPr>
            <a:r>
              <a:rPr lang="nl-NL" sz="2400"/>
              <a:t>Met regelmaat geven aan de collecte voor het werelddiaconaat van Kerk in Actie </a:t>
            </a:r>
          </a:p>
          <a:p>
            <a:pPr marL="457200" indent="-457200">
              <a:lnSpc>
                <a:spcPct val="150000"/>
              </a:lnSpc>
              <a:buFont typeface="+mj-lt"/>
              <a:buAutoNum type="alphaUcPeriod"/>
            </a:pPr>
            <a:r>
              <a:rPr lang="nl-NL" sz="2400"/>
              <a:t>Inkoop van eerlijke koffie, maaltijden met oog voor klimaat en welzijn mens en dier</a:t>
            </a:r>
          </a:p>
          <a:p>
            <a:pPr marL="457200" indent="-457200">
              <a:lnSpc>
                <a:spcPct val="150000"/>
              </a:lnSpc>
              <a:buFont typeface="+mj-lt"/>
              <a:buAutoNum type="alphaUcPeriod"/>
            </a:pPr>
            <a:r>
              <a:rPr lang="nl-NL" sz="2400"/>
              <a:t>Elkaar stimuleren om te ‘genieten van genoeg’ (minder kopen en consumeren)</a:t>
            </a:r>
          </a:p>
        </p:txBody>
      </p:sp>
      <p:sp>
        <p:nvSpPr>
          <p:cNvPr id="5" name="Tekstvak 4">
            <a:extLst>
              <a:ext uri="{FF2B5EF4-FFF2-40B4-BE49-F238E27FC236}">
                <a16:creationId xmlns:a16="http://schemas.microsoft.com/office/drawing/2014/main" id="{B63BBE38-734D-A659-5F33-EDE7D4EFBB61}"/>
              </a:ext>
            </a:extLst>
          </p:cNvPr>
          <p:cNvSpPr txBox="1"/>
          <p:nvPr/>
        </p:nvSpPr>
        <p:spPr>
          <a:xfrm>
            <a:off x="310425" y="132788"/>
            <a:ext cx="11390508" cy="2120773"/>
          </a:xfrm>
          <a:prstGeom prst="rect">
            <a:avLst/>
          </a:prstGeom>
          <a:noFill/>
        </p:spPr>
        <p:txBody>
          <a:bodyPr wrap="square">
            <a:spAutoFit/>
          </a:bodyPr>
          <a:lstStyle/>
          <a:p>
            <a:pPr>
              <a:lnSpc>
                <a:spcPct val="115000"/>
              </a:lnSpc>
              <a:buNone/>
            </a:pPr>
            <a:r>
              <a:rPr lang="nl-NL" sz="4000" b="1">
                <a:solidFill>
                  <a:srgbClr val="FFC000"/>
                </a:solidFill>
                <a:ea typeface="Arial" panose="020B0604020202020204" pitchFamily="34" charset="0"/>
                <a:cs typeface="Arial" panose="020B0604020202020204" pitchFamily="34" charset="0"/>
              </a:rPr>
              <a:t>De beschermende hand</a:t>
            </a:r>
            <a:r>
              <a:rPr lang="nl-NL" sz="4000" b="1">
                <a:solidFill>
                  <a:srgbClr val="FFC000"/>
                </a:solidFill>
                <a:effectLst/>
                <a:ea typeface="Arial" panose="020B0604020202020204" pitchFamily="34" charset="0"/>
                <a:cs typeface="Arial" panose="020B0604020202020204" pitchFamily="34" charset="0"/>
              </a:rPr>
              <a:t> </a:t>
            </a:r>
          </a:p>
          <a:p>
            <a:pPr>
              <a:lnSpc>
                <a:spcPct val="115000"/>
              </a:lnSpc>
            </a:pPr>
            <a:r>
              <a:rPr lang="nl-NL" sz="2400">
                <a:effectLst/>
                <a:ea typeface="Arial" panose="020B0604020202020204" pitchFamily="34" charset="0"/>
                <a:cs typeface="Arial" panose="020B0604020202020204" pitchFamily="34" charset="0"/>
              </a:rPr>
              <a:t>Welke stap kunnen jullie </a:t>
            </a:r>
            <a:r>
              <a:rPr lang="nl-NL" sz="2400">
                <a:ea typeface="Arial" panose="020B0604020202020204" pitchFamily="34" charset="0"/>
                <a:cs typeface="Arial" panose="020B0604020202020204" pitchFamily="34" charset="0"/>
              </a:rPr>
              <a:t>als geloofsgemeenschap nemen </a:t>
            </a:r>
            <a:r>
              <a:rPr lang="nl-NL" sz="2400"/>
              <a:t>om zorg te dragen voor de schepping? </a:t>
            </a:r>
          </a:p>
          <a:p>
            <a:pPr>
              <a:lnSpc>
                <a:spcPct val="115000"/>
              </a:lnSpc>
              <a:buNone/>
            </a:pPr>
            <a:endParaRPr lang="nl-NL" sz="2800">
              <a:effectLst/>
              <a:ea typeface="Arial" panose="020B0604020202020204" pitchFamily="34" charset="0"/>
              <a:cs typeface="Arial" panose="020B0604020202020204" pitchFamily="34" charset="0"/>
            </a:endParaRPr>
          </a:p>
        </p:txBody>
      </p:sp>
      <p:sp>
        <p:nvSpPr>
          <p:cNvPr id="10" name="Rechthoek 9">
            <a:extLst>
              <a:ext uri="{FF2B5EF4-FFF2-40B4-BE49-F238E27FC236}">
                <a16:creationId xmlns:a16="http://schemas.microsoft.com/office/drawing/2014/main" id="{5A958B02-4843-9C81-9327-B08CA95DFD73}"/>
              </a:ext>
            </a:extLst>
          </p:cNvPr>
          <p:cNvSpPr/>
          <p:nvPr/>
        </p:nvSpPr>
        <p:spPr>
          <a:xfrm>
            <a:off x="0" y="5808518"/>
            <a:ext cx="12192000" cy="1085521"/>
          </a:xfrm>
          <a:prstGeom prst="rect">
            <a:avLst/>
          </a:prstGeom>
          <a:solidFill>
            <a:srgbClr val="CC6600">
              <a:alpha val="1098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Tekstvak 10">
            <a:extLst>
              <a:ext uri="{FF2B5EF4-FFF2-40B4-BE49-F238E27FC236}">
                <a16:creationId xmlns:a16="http://schemas.microsoft.com/office/drawing/2014/main" id="{32DA4572-9011-69E5-EAE6-589808CC530D}"/>
              </a:ext>
            </a:extLst>
          </p:cNvPr>
          <p:cNvSpPr txBox="1"/>
          <p:nvPr/>
        </p:nvSpPr>
        <p:spPr>
          <a:xfrm>
            <a:off x="11413066" y="228600"/>
            <a:ext cx="575734" cy="769441"/>
          </a:xfrm>
          <a:prstGeom prst="rect">
            <a:avLst/>
          </a:prstGeom>
          <a:noFill/>
        </p:spPr>
        <p:txBody>
          <a:bodyPr wrap="square" rtlCol="0">
            <a:spAutoFit/>
          </a:bodyPr>
          <a:lstStyle/>
          <a:p>
            <a:r>
              <a:rPr lang="nl-NL" sz="4400" b="1">
                <a:solidFill>
                  <a:srgbClr val="C00000"/>
                </a:solidFill>
                <a:latin typeface="Aptos Black" panose="020F0502020204030204" pitchFamily="34" charset="0"/>
              </a:rPr>
              <a:t>9</a:t>
            </a:r>
          </a:p>
        </p:txBody>
      </p:sp>
    </p:spTree>
    <p:extLst>
      <p:ext uri="{BB962C8B-B14F-4D97-AF65-F5344CB8AC3E}">
        <p14:creationId xmlns:p14="http://schemas.microsoft.com/office/powerpoint/2010/main" val="3703261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Afbeelding 16">
            <a:extLst>
              <a:ext uri="{FF2B5EF4-FFF2-40B4-BE49-F238E27FC236}">
                <a16:creationId xmlns:a16="http://schemas.microsoft.com/office/drawing/2014/main" id="{CA4A33C8-E70E-B3A2-19F1-647C2A682B77}"/>
              </a:ext>
            </a:extLst>
          </p:cNvPr>
          <p:cNvPicPr>
            <a:picLocks noChangeAspect="1"/>
          </p:cNvPicPr>
          <p:nvPr/>
        </p:nvPicPr>
        <p:blipFill>
          <a:blip r:embed="rId3">
            <a:duotone>
              <a:schemeClr val="bg2">
                <a:shade val="45000"/>
                <a:satMod val="135000"/>
              </a:schemeClr>
              <a:prstClr val="white"/>
            </a:duotone>
          </a:blip>
          <a:srcRect l="19694" r="11753"/>
          <a:stretch>
            <a:fillRect/>
          </a:stretch>
        </p:blipFill>
        <p:spPr>
          <a:xfrm>
            <a:off x="8595606" y="0"/>
            <a:ext cx="3596394" cy="6858000"/>
          </a:xfrm>
          <a:prstGeom prst="rect">
            <a:avLst/>
          </a:prstGeom>
        </p:spPr>
      </p:pic>
      <mc:AlternateContent xmlns:mc="http://schemas.openxmlformats.org/markup-compatibility/2006" xmlns:p14="http://schemas.microsoft.com/office/powerpoint/2010/main">
        <mc:Choice Requires="p14">
          <p:contentPart p14:bwMode="auto" r:id="rId4">
            <p14:nvContentPartPr>
              <p14:cNvPr id="6" name="Inkt 5">
                <a:extLst>
                  <a:ext uri="{FF2B5EF4-FFF2-40B4-BE49-F238E27FC236}">
                    <a16:creationId xmlns:a16="http://schemas.microsoft.com/office/drawing/2014/main" id="{7E6697B2-6301-7D04-DF3A-98F3B6503F7B}"/>
                  </a:ext>
                </a:extLst>
              </p14:cNvPr>
              <p14:cNvContentPartPr/>
              <p14:nvPr/>
            </p14:nvContentPartPr>
            <p14:xfrm rot="11805878">
              <a:off x="-659653" y="3544198"/>
              <a:ext cx="4361210" cy="3259685"/>
            </p14:xfrm>
          </p:contentPart>
        </mc:Choice>
        <mc:Fallback xmlns="">
          <p:pic>
            <p:nvPicPr>
              <p:cNvPr id="6" name="Inkt 5">
                <a:extLst>
                  <a:ext uri="{FF2B5EF4-FFF2-40B4-BE49-F238E27FC236}">
                    <a16:creationId xmlns:a16="http://schemas.microsoft.com/office/drawing/2014/main" id="{7E6697B2-6301-7D04-DF3A-98F3B6503F7B}"/>
                  </a:ext>
                </a:extLst>
              </p:cNvPr>
              <p:cNvPicPr/>
              <p:nvPr/>
            </p:nvPicPr>
            <p:blipFill>
              <a:blip r:embed="rId5"/>
              <a:stretch>
                <a:fillRect/>
              </a:stretch>
            </p:blipFill>
            <p:spPr>
              <a:xfrm rot="11805878">
                <a:off x="-695666" y="3508203"/>
                <a:ext cx="4432876" cy="3331315"/>
              </a:xfrm>
              <a:prstGeom prst="rect">
                <a:avLst/>
              </a:prstGeom>
            </p:spPr>
          </p:pic>
        </mc:Fallback>
      </mc:AlternateContent>
      <p:pic>
        <p:nvPicPr>
          <p:cNvPr id="7" name="Afbeelding 6">
            <a:extLst>
              <a:ext uri="{FF2B5EF4-FFF2-40B4-BE49-F238E27FC236}">
                <a16:creationId xmlns:a16="http://schemas.microsoft.com/office/drawing/2014/main" id="{3C184DF3-805D-23F6-47E5-495575787473}"/>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r="45386"/>
          <a:stretch>
            <a:fillRect/>
          </a:stretch>
        </p:blipFill>
        <p:spPr bwMode="auto">
          <a:xfrm rot="17416928">
            <a:off x="4140627" y="2996950"/>
            <a:ext cx="753950" cy="1362852"/>
          </a:xfrm>
          <a:prstGeom prst="parallelogram">
            <a:avLst/>
          </a:prstGeom>
          <a:noFill/>
          <a:ln>
            <a:noFill/>
          </a:ln>
          <a:extLst>
            <a:ext uri="{53640926-AAD7-44D8-BBD7-CCE9431645EC}">
              <a14:shadowObscured xmlns:a14="http://schemas.microsoft.com/office/drawing/2010/main"/>
            </a:ext>
          </a:extLst>
        </p:spPr>
      </p:pic>
      <p:sp>
        <p:nvSpPr>
          <p:cNvPr id="8" name="Tekstvak 7">
            <a:extLst>
              <a:ext uri="{FF2B5EF4-FFF2-40B4-BE49-F238E27FC236}">
                <a16:creationId xmlns:a16="http://schemas.microsoft.com/office/drawing/2014/main" id="{AF521B88-BFBF-4186-4258-8F071B472C14}"/>
              </a:ext>
            </a:extLst>
          </p:cNvPr>
          <p:cNvSpPr txBox="1"/>
          <p:nvPr/>
        </p:nvSpPr>
        <p:spPr>
          <a:xfrm rot="20304276">
            <a:off x="3575147" y="4561116"/>
            <a:ext cx="2864624" cy="1384995"/>
          </a:xfrm>
          <a:prstGeom prst="rect">
            <a:avLst/>
          </a:prstGeom>
          <a:noFill/>
        </p:spPr>
        <p:txBody>
          <a:bodyPr wrap="square" rtlCol="0">
            <a:spAutoFit/>
          </a:bodyPr>
          <a:lstStyle/>
          <a:p>
            <a:pPr algn="ctr"/>
            <a:r>
              <a:rPr lang="nl-NL" sz="2800" b="1">
                <a:solidFill>
                  <a:srgbClr val="FFFF00"/>
                </a:solidFill>
                <a:latin typeface="Bradley Hand ITC" panose="03070402050302030203" pitchFamily="66" charset="0"/>
              </a:rPr>
              <a:t>Tekenopdracht!</a:t>
            </a:r>
          </a:p>
          <a:p>
            <a:pPr algn="ctr"/>
            <a:r>
              <a:rPr lang="nl-NL" sz="2800" b="1">
                <a:solidFill>
                  <a:srgbClr val="FFFF00"/>
                </a:solidFill>
                <a:latin typeface="Bradley Hand ITC" panose="03070402050302030203" pitchFamily="66" charset="0"/>
              </a:rPr>
              <a:t>&gt; z</a:t>
            </a:r>
            <a:r>
              <a:rPr lang="nl-NL" sz="2800">
                <a:solidFill>
                  <a:srgbClr val="FFFF00"/>
                </a:solidFill>
                <a:latin typeface="Bradley Hand ITC" panose="03070402050302030203" pitchFamily="66" charset="0"/>
              </a:rPr>
              <a:t>ie plattegrond op A4-papier</a:t>
            </a:r>
          </a:p>
        </p:txBody>
      </p:sp>
      <p:sp>
        <p:nvSpPr>
          <p:cNvPr id="18" name="Tekstvak 17">
            <a:extLst>
              <a:ext uri="{FF2B5EF4-FFF2-40B4-BE49-F238E27FC236}">
                <a16:creationId xmlns:a16="http://schemas.microsoft.com/office/drawing/2014/main" id="{9FFFD6C5-BA3C-3AEE-8EBE-3FBF8A7426BE}"/>
              </a:ext>
            </a:extLst>
          </p:cNvPr>
          <p:cNvSpPr txBox="1"/>
          <p:nvPr/>
        </p:nvSpPr>
        <p:spPr>
          <a:xfrm>
            <a:off x="376950" y="278742"/>
            <a:ext cx="8542564" cy="1766830"/>
          </a:xfrm>
          <a:prstGeom prst="rect">
            <a:avLst/>
          </a:prstGeom>
          <a:noFill/>
        </p:spPr>
        <p:txBody>
          <a:bodyPr wrap="square" lIns="91440" tIns="45720" rIns="91440" bIns="45720" anchor="t">
            <a:spAutoFit/>
          </a:bodyPr>
          <a:lstStyle/>
          <a:p>
            <a:pPr>
              <a:lnSpc>
                <a:spcPct val="115000"/>
              </a:lnSpc>
              <a:buNone/>
            </a:pPr>
            <a:r>
              <a:rPr lang="nl-NL" sz="4000" b="1">
                <a:solidFill>
                  <a:srgbClr val="C00000"/>
                </a:solidFill>
                <a:ea typeface="Arial" panose="020B0604020202020204" pitchFamily="34" charset="0"/>
                <a:cs typeface="Arial" panose="020B0604020202020204" pitchFamily="34" charset="0"/>
              </a:rPr>
              <a:t>Bewogen zijn met de schepping</a:t>
            </a:r>
            <a:r>
              <a:rPr lang="nl-NL" sz="4000" b="1">
                <a:solidFill>
                  <a:srgbClr val="C00000"/>
                </a:solidFill>
                <a:effectLst/>
                <a:ea typeface="Arial" panose="020B0604020202020204" pitchFamily="34" charset="0"/>
                <a:cs typeface="Arial" panose="020B0604020202020204" pitchFamily="34" charset="0"/>
              </a:rPr>
              <a:t> </a:t>
            </a:r>
          </a:p>
          <a:p>
            <a:pPr>
              <a:lnSpc>
                <a:spcPct val="115000"/>
              </a:lnSpc>
              <a:buNone/>
            </a:pPr>
            <a:r>
              <a:rPr lang="nl-NL" sz="2800">
                <a:ea typeface="Arial" panose="020B0604020202020204" pitchFamily="34" charset="0"/>
                <a:cs typeface="Arial" panose="020B0604020202020204" pitchFamily="34" charset="0"/>
              </a:rPr>
              <a:t>Waar zag of hoorde jij de afgelopen week </a:t>
            </a:r>
          </a:p>
          <a:p>
            <a:pPr>
              <a:lnSpc>
                <a:spcPct val="115000"/>
              </a:lnSpc>
            </a:pPr>
            <a:r>
              <a:rPr lang="nl-NL" sz="2800">
                <a:ea typeface="Arial" panose="020B0604020202020204" pitchFamily="34" charset="0"/>
                <a:cs typeface="Arial"/>
              </a:rPr>
              <a:t>de schepping zuchten in je wijk of dorp? </a:t>
            </a:r>
            <a:endParaRPr lang="nl-NL" sz="2800">
              <a:effectLst/>
              <a:ea typeface="Arial" panose="020B0604020202020204" pitchFamily="34" charset="0"/>
              <a:cs typeface="Arial"/>
            </a:endParaRPr>
          </a:p>
        </p:txBody>
      </p:sp>
      <p:sp>
        <p:nvSpPr>
          <p:cNvPr id="19" name="Tekstvak 18">
            <a:extLst>
              <a:ext uri="{FF2B5EF4-FFF2-40B4-BE49-F238E27FC236}">
                <a16:creationId xmlns:a16="http://schemas.microsoft.com/office/drawing/2014/main" id="{D766B0C5-1396-B980-7F99-EF86630F5355}"/>
              </a:ext>
            </a:extLst>
          </p:cNvPr>
          <p:cNvSpPr txBox="1"/>
          <p:nvPr/>
        </p:nvSpPr>
        <p:spPr>
          <a:xfrm>
            <a:off x="11106150" y="203200"/>
            <a:ext cx="933450" cy="769441"/>
          </a:xfrm>
          <a:prstGeom prst="rect">
            <a:avLst/>
          </a:prstGeom>
          <a:noFill/>
        </p:spPr>
        <p:txBody>
          <a:bodyPr wrap="square" rtlCol="0">
            <a:spAutoFit/>
          </a:bodyPr>
          <a:lstStyle/>
          <a:p>
            <a:r>
              <a:rPr lang="nl-NL" sz="4400" b="1">
                <a:solidFill>
                  <a:srgbClr val="C00000"/>
                </a:solidFill>
                <a:latin typeface="Aptos Black" panose="020F0502020204030204" pitchFamily="34" charset="0"/>
              </a:rPr>
              <a:t>10</a:t>
            </a:r>
          </a:p>
        </p:txBody>
      </p:sp>
    </p:spTree>
    <p:extLst>
      <p:ext uri="{BB962C8B-B14F-4D97-AF65-F5344CB8AC3E}">
        <p14:creationId xmlns:p14="http://schemas.microsoft.com/office/powerpoint/2010/main" val="5151404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6264DBF-C57D-25CD-BBBD-D031B9E90C5A}"/>
            </a:ext>
          </a:extLst>
        </p:cNvPr>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4ABB8D8C-6E05-BCC7-D37C-B5329E44EA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5" name="Rectangle 24">
            <a:extLst>
              <a:ext uri="{FF2B5EF4-FFF2-40B4-BE49-F238E27FC236}">
                <a16:creationId xmlns:a16="http://schemas.microsoft.com/office/drawing/2014/main" id="{FDE0A945-6117-B6D9-30EB-448CD7F351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27" name="Group 26">
            <a:extLst>
              <a:ext uri="{FF2B5EF4-FFF2-40B4-BE49-F238E27FC236}">
                <a16:creationId xmlns:a16="http://schemas.microsoft.com/office/drawing/2014/main" id="{C4459EA6-77B5-852A-4C04-F6809643733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253" y="-5977"/>
            <a:ext cx="6238675" cy="6863979"/>
            <a:chOff x="305" y="-5977"/>
            <a:chExt cx="6238675" cy="6863979"/>
          </a:xfrm>
        </p:grpSpPr>
        <p:sp>
          <p:nvSpPr>
            <p:cNvPr id="28" name="Freeform: Shape 27">
              <a:extLst>
                <a:ext uri="{FF2B5EF4-FFF2-40B4-BE49-F238E27FC236}">
                  <a16:creationId xmlns:a16="http://schemas.microsoft.com/office/drawing/2014/main" id="{D7AAC909-6699-B17B-1B95-D860FC2509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305" y="34854"/>
              <a:ext cx="6028697" cy="6817170"/>
            </a:xfrm>
            <a:custGeom>
              <a:avLst/>
              <a:gdLst>
                <a:gd name="connsiteX0" fmla="*/ 6028697 w 6028697"/>
                <a:gd name="connsiteY0" fmla="*/ 6155323 h 6817170"/>
                <a:gd name="connsiteX1" fmla="*/ 6028697 w 6028697"/>
                <a:gd name="connsiteY1" fmla="*/ 6817170 h 6817170"/>
                <a:gd name="connsiteX2" fmla="*/ 5157862 w 6028697"/>
                <a:gd name="connsiteY2" fmla="*/ 6817170 h 6817170"/>
                <a:gd name="connsiteX3" fmla="*/ 5347156 w 6028697"/>
                <a:gd name="connsiteY3" fmla="*/ 6687553 h 6817170"/>
                <a:gd name="connsiteX4" fmla="*/ 5487470 w 6028697"/>
                <a:gd name="connsiteY4" fmla="*/ 6581714 h 6817170"/>
                <a:gd name="connsiteX5" fmla="*/ 5627642 w 6028697"/>
                <a:gd name="connsiteY5" fmla="*/ 6472328 h 6817170"/>
                <a:gd name="connsiteX6" fmla="*/ 5911392 w 6028697"/>
                <a:gd name="connsiteY6" fmla="*/ 6245328 h 6817170"/>
                <a:gd name="connsiteX7" fmla="*/ 4481066 w 6028697"/>
                <a:gd name="connsiteY7" fmla="*/ 478 h 6817170"/>
                <a:gd name="connsiteX8" fmla="*/ 4672258 w 6028697"/>
                <a:gd name="connsiteY8" fmla="*/ 7519 h 6817170"/>
                <a:gd name="connsiteX9" fmla="*/ 5429869 w 6028697"/>
                <a:gd name="connsiteY9" fmla="*/ 125134 h 6817170"/>
                <a:gd name="connsiteX10" fmla="*/ 5976319 w 6028697"/>
                <a:gd name="connsiteY10" fmla="*/ 314893 h 6817170"/>
                <a:gd name="connsiteX11" fmla="*/ 6028697 w 6028697"/>
                <a:gd name="connsiteY11" fmla="*/ 339901 h 6817170"/>
                <a:gd name="connsiteX12" fmla="*/ 6028697 w 6028697"/>
                <a:gd name="connsiteY12" fmla="*/ 732458 h 6817170"/>
                <a:gd name="connsiteX13" fmla="*/ 5990985 w 6028697"/>
                <a:gd name="connsiteY13" fmla="*/ 712211 h 6817170"/>
                <a:gd name="connsiteX14" fmla="*/ 5341339 w 6028697"/>
                <a:gd name="connsiteY14" fmla="*/ 475281 h 6817170"/>
                <a:gd name="connsiteX15" fmla="*/ 4651969 w 6028697"/>
                <a:gd name="connsiteY15" fmla="*/ 377104 h 6817170"/>
                <a:gd name="connsiteX16" fmla="*/ 3953093 w 6028697"/>
                <a:gd name="connsiteY16" fmla="*/ 402498 h 6817170"/>
                <a:gd name="connsiteX17" fmla="*/ 3267413 w 6028697"/>
                <a:gd name="connsiteY17" fmla="*/ 546643 h 6817170"/>
                <a:gd name="connsiteX18" fmla="*/ 1439498 w 6028697"/>
                <a:gd name="connsiteY18" fmla="*/ 1568141 h 6817170"/>
                <a:gd name="connsiteX19" fmla="*/ 960671 w 6028697"/>
                <a:gd name="connsiteY19" fmla="*/ 2082013 h 6817170"/>
                <a:gd name="connsiteX20" fmla="*/ 581866 w 6028697"/>
                <a:gd name="connsiteY20" fmla="*/ 2672638 h 6817170"/>
                <a:gd name="connsiteX21" fmla="*/ 324789 w 6028697"/>
                <a:gd name="connsiteY21" fmla="*/ 3325262 h 6817170"/>
                <a:gd name="connsiteX22" fmla="*/ 231151 w 6028697"/>
                <a:gd name="connsiteY22" fmla="*/ 4022292 h 6817170"/>
                <a:gd name="connsiteX23" fmla="*/ 270592 w 6028697"/>
                <a:gd name="connsiteY23" fmla="*/ 4362792 h 6817170"/>
                <a:gd name="connsiteX24" fmla="*/ 387213 w 6028697"/>
                <a:gd name="connsiteY24" fmla="*/ 4681585 h 6817170"/>
                <a:gd name="connsiteX25" fmla="*/ 468507 w 6028697"/>
                <a:gd name="connsiteY25" fmla="*/ 4831546 h 6817170"/>
                <a:gd name="connsiteX26" fmla="*/ 561862 w 6028697"/>
                <a:gd name="connsiteY26" fmla="*/ 4976826 h 6817170"/>
                <a:gd name="connsiteX27" fmla="*/ 777511 w 6028697"/>
                <a:gd name="connsiteY27" fmla="*/ 5257597 h 6817170"/>
                <a:gd name="connsiteX28" fmla="*/ 1010895 w 6028697"/>
                <a:gd name="connsiteY28" fmla="*/ 5540494 h 6817170"/>
                <a:gd name="connsiteX29" fmla="*/ 1126948 w 6028697"/>
                <a:gd name="connsiteY29" fmla="*/ 5688186 h 6817170"/>
                <a:gd name="connsiteX30" fmla="*/ 1182706 w 6028697"/>
                <a:gd name="connsiteY30" fmla="*/ 5760543 h 6817170"/>
                <a:gd name="connsiteX31" fmla="*/ 1237327 w 6028697"/>
                <a:gd name="connsiteY31" fmla="*/ 5830060 h 6817170"/>
                <a:gd name="connsiteX32" fmla="*/ 1706649 w 6028697"/>
                <a:gd name="connsiteY32" fmla="*/ 6342797 h 6817170"/>
                <a:gd name="connsiteX33" fmla="*/ 1956207 w 6028697"/>
                <a:gd name="connsiteY33" fmla="*/ 6573484 h 6817170"/>
                <a:gd name="connsiteX34" fmla="*/ 2217681 w 6028697"/>
                <a:gd name="connsiteY34" fmla="*/ 6786297 h 6817170"/>
                <a:gd name="connsiteX35" fmla="*/ 2260820 w 6028697"/>
                <a:gd name="connsiteY35" fmla="*/ 6817170 h 6817170"/>
                <a:gd name="connsiteX36" fmla="*/ 1429497 w 6028697"/>
                <a:gd name="connsiteY36" fmla="*/ 6817170 h 6817170"/>
                <a:gd name="connsiteX37" fmla="*/ 1327275 w 6028697"/>
                <a:gd name="connsiteY37" fmla="*/ 6713800 h 6817170"/>
                <a:gd name="connsiteX38" fmla="*/ 1080556 w 6028697"/>
                <a:gd name="connsiteY38" fmla="*/ 6414443 h 6817170"/>
                <a:gd name="connsiteX39" fmla="*/ 865189 w 6028697"/>
                <a:gd name="connsiteY39" fmla="*/ 6097496 h 6817170"/>
                <a:gd name="connsiteX40" fmla="*/ 814823 w 6028697"/>
                <a:gd name="connsiteY40" fmla="*/ 6016911 h 6817170"/>
                <a:gd name="connsiteX41" fmla="*/ 766729 w 6028697"/>
                <a:gd name="connsiteY41" fmla="*/ 5938453 h 6817170"/>
                <a:gd name="connsiteX42" fmla="*/ 671672 w 6028697"/>
                <a:gd name="connsiteY42" fmla="*/ 5786648 h 6817170"/>
                <a:gd name="connsiteX43" fmla="*/ 474608 w 6028697"/>
                <a:gd name="connsiteY43" fmla="*/ 5474664 h 6817170"/>
                <a:gd name="connsiteX44" fmla="*/ 282652 w 6028697"/>
                <a:gd name="connsiteY44" fmla="*/ 5146508 h 6817170"/>
                <a:gd name="connsiteX45" fmla="*/ 196108 w 6028697"/>
                <a:gd name="connsiteY45" fmla="*/ 4972712 h 6817170"/>
                <a:gd name="connsiteX46" fmla="*/ 122474 w 6028697"/>
                <a:gd name="connsiteY46" fmla="*/ 4791821 h 6817170"/>
                <a:gd name="connsiteX47" fmla="*/ 65724 w 6028697"/>
                <a:gd name="connsiteY47" fmla="*/ 4603129 h 6817170"/>
                <a:gd name="connsiteX48" fmla="*/ 44727 w 6028697"/>
                <a:gd name="connsiteY48" fmla="*/ 4506937 h 6817170"/>
                <a:gd name="connsiteX49" fmla="*/ 35505 w 6028697"/>
                <a:gd name="connsiteY49" fmla="*/ 4458699 h 6817170"/>
                <a:gd name="connsiteX50" fmla="*/ 27845 w 6028697"/>
                <a:gd name="connsiteY50" fmla="*/ 4410320 h 6817170"/>
                <a:gd name="connsiteX51" fmla="*/ 37 w 6028697"/>
                <a:gd name="connsiteY51" fmla="*/ 4022292 h 6817170"/>
                <a:gd name="connsiteX52" fmla="*/ 78777 w 6028697"/>
                <a:gd name="connsiteY52" fmla="*/ 3267236 h 6817170"/>
                <a:gd name="connsiteX53" fmla="*/ 315424 w 6028697"/>
                <a:gd name="connsiteY53" fmla="*/ 2543673 h 6817170"/>
                <a:gd name="connsiteX54" fmla="*/ 1202710 w 6028697"/>
                <a:gd name="connsiteY54" fmla="*/ 1314895 h 6817170"/>
                <a:gd name="connsiteX55" fmla="*/ 1791065 w 6028697"/>
                <a:gd name="connsiteY55" fmla="*/ 833514 h 6817170"/>
                <a:gd name="connsiteX56" fmla="*/ 3908404 w 6028697"/>
                <a:gd name="connsiteY56" fmla="*/ 29794 h 6817170"/>
                <a:gd name="connsiteX57" fmla="*/ 4481066 w 6028697"/>
                <a:gd name="connsiteY57" fmla="*/ 478 h 6817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28697" h="6817170">
                  <a:moveTo>
                    <a:pt x="6028697" y="6155323"/>
                  </a:moveTo>
                  <a:lnTo>
                    <a:pt x="6028697" y="6817170"/>
                  </a:lnTo>
                  <a:lnTo>
                    <a:pt x="5157862" y="6817170"/>
                  </a:lnTo>
                  <a:lnTo>
                    <a:pt x="5347156" y="6687553"/>
                  </a:lnTo>
                  <a:cubicBezTo>
                    <a:pt x="5394117" y="6653219"/>
                    <a:pt x="5440793" y="6617608"/>
                    <a:pt x="5487470" y="6581714"/>
                  </a:cubicBezTo>
                  <a:cubicBezTo>
                    <a:pt x="5534147" y="6545820"/>
                    <a:pt x="5580966" y="6509358"/>
                    <a:pt x="5627642" y="6472328"/>
                  </a:cubicBezTo>
                  <a:lnTo>
                    <a:pt x="5911392" y="6245328"/>
                  </a:lnTo>
                  <a:close/>
                  <a:moveTo>
                    <a:pt x="4481066" y="478"/>
                  </a:moveTo>
                  <a:cubicBezTo>
                    <a:pt x="4544817" y="1422"/>
                    <a:pt x="4608563" y="3769"/>
                    <a:pt x="4672258" y="7519"/>
                  </a:cubicBezTo>
                  <a:cubicBezTo>
                    <a:pt x="4927973" y="22364"/>
                    <a:pt x="5181687" y="61751"/>
                    <a:pt x="5429869" y="125134"/>
                  </a:cubicBezTo>
                  <a:cubicBezTo>
                    <a:pt x="5617090" y="173104"/>
                    <a:pt x="5799867" y="236595"/>
                    <a:pt x="5976319" y="314893"/>
                  </a:cubicBezTo>
                  <a:lnTo>
                    <a:pt x="6028697" y="339901"/>
                  </a:lnTo>
                  <a:lnTo>
                    <a:pt x="6028697" y="732458"/>
                  </a:lnTo>
                  <a:lnTo>
                    <a:pt x="5990985" y="712211"/>
                  </a:lnTo>
                  <a:cubicBezTo>
                    <a:pt x="5783917" y="609342"/>
                    <a:pt x="5566013" y="529876"/>
                    <a:pt x="5341339" y="475281"/>
                  </a:cubicBezTo>
                  <a:cubicBezTo>
                    <a:pt x="5115233" y="420503"/>
                    <a:pt x="4884375" y="387624"/>
                    <a:pt x="4651969" y="377104"/>
                  </a:cubicBezTo>
                  <a:cubicBezTo>
                    <a:pt x="4418713" y="365171"/>
                    <a:pt x="4184861" y="373670"/>
                    <a:pt x="3953093" y="402498"/>
                  </a:cubicBezTo>
                  <a:cubicBezTo>
                    <a:pt x="3721001" y="431832"/>
                    <a:pt x="3491675" y="480040"/>
                    <a:pt x="3267413" y="546643"/>
                  </a:cubicBezTo>
                  <a:cubicBezTo>
                    <a:pt x="2591323" y="750761"/>
                    <a:pt x="1967642" y="1099289"/>
                    <a:pt x="1439498" y="1568141"/>
                  </a:cubicBezTo>
                  <a:cubicBezTo>
                    <a:pt x="1265589" y="1725523"/>
                    <a:pt x="1105393" y="1897434"/>
                    <a:pt x="960671" y="2082013"/>
                  </a:cubicBezTo>
                  <a:cubicBezTo>
                    <a:pt x="815775" y="2266294"/>
                    <a:pt x="688923" y="2464081"/>
                    <a:pt x="581866" y="2672638"/>
                  </a:cubicBezTo>
                  <a:cubicBezTo>
                    <a:pt x="473765" y="2880669"/>
                    <a:pt x="387610" y="3099397"/>
                    <a:pt x="324789" y="3325262"/>
                  </a:cubicBezTo>
                  <a:cubicBezTo>
                    <a:pt x="262714" y="3552403"/>
                    <a:pt x="231223" y="3786822"/>
                    <a:pt x="231151" y="4022292"/>
                  </a:cubicBezTo>
                  <a:cubicBezTo>
                    <a:pt x="231413" y="4136912"/>
                    <a:pt x="244645" y="4251136"/>
                    <a:pt x="270592" y="4362792"/>
                  </a:cubicBezTo>
                  <a:cubicBezTo>
                    <a:pt x="297885" y="4472943"/>
                    <a:pt x="336983" y="4579833"/>
                    <a:pt x="387213" y="4681585"/>
                  </a:cubicBezTo>
                  <a:cubicBezTo>
                    <a:pt x="412042" y="4732517"/>
                    <a:pt x="439423" y="4782457"/>
                    <a:pt x="468507" y="4831546"/>
                  </a:cubicBezTo>
                  <a:cubicBezTo>
                    <a:pt x="497591" y="4880636"/>
                    <a:pt x="529230" y="4929015"/>
                    <a:pt x="561862" y="4976826"/>
                  </a:cubicBezTo>
                  <a:cubicBezTo>
                    <a:pt x="627975" y="5072166"/>
                    <a:pt x="701466" y="5164668"/>
                    <a:pt x="777511" y="5257597"/>
                  </a:cubicBezTo>
                  <a:cubicBezTo>
                    <a:pt x="853556" y="5350524"/>
                    <a:pt x="933574" y="5443594"/>
                    <a:pt x="1010895" y="5540494"/>
                  </a:cubicBezTo>
                  <a:cubicBezTo>
                    <a:pt x="1049957" y="5588732"/>
                    <a:pt x="1088642" y="5637963"/>
                    <a:pt x="1126948" y="5688186"/>
                  </a:cubicBezTo>
                  <a:lnTo>
                    <a:pt x="1182706" y="5760543"/>
                  </a:lnTo>
                  <a:cubicBezTo>
                    <a:pt x="1201007" y="5783669"/>
                    <a:pt x="1218458" y="5807503"/>
                    <a:pt x="1237327" y="5830060"/>
                  </a:cubicBezTo>
                  <a:cubicBezTo>
                    <a:pt x="1383714" y="6009916"/>
                    <a:pt x="1540413" y="6181116"/>
                    <a:pt x="1706649" y="6342797"/>
                  </a:cubicBezTo>
                  <a:cubicBezTo>
                    <a:pt x="1788084" y="6422531"/>
                    <a:pt x="1871265" y="6499427"/>
                    <a:pt x="1956207" y="6573484"/>
                  </a:cubicBezTo>
                  <a:cubicBezTo>
                    <a:pt x="2041332" y="6647402"/>
                    <a:pt x="2127733" y="6718907"/>
                    <a:pt x="2217681" y="6786297"/>
                  </a:cubicBezTo>
                  <a:lnTo>
                    <a:pt x="2260820" y="6817170"/>
                  </a:lnTo>
                  <a:lnTo>
                    <a:pt x="1429497" y="6817170"/>
                  </a:lnTo>
                  <a:lnTo>
                    <a:pt x="1327275" y="6713800"/>
                  </a:lnTo>
                  <a:cubicBezTo>
                    <a:pt x="1239186" y="6618984"/>
                    <a:pt x="1156797" y="6519019"/>
                    <a:pt x="1080556" y="6414443"/>
                  </a:cubicBezTo>
                  <a:cubicBezTo>
                    <a:pt x="1004653" y="6310734"/>
                    <a:pt x="932439" y="6205177"/>
                    <a:pt x="865189" y="6097496"/>
                  </a:cubicBezTo>
                  <a:cubicBezTo>
                    <a:pt x="847881" y="6070823"/>
                    <a:pt x="831565" y="6043725"/>
                    <a:pt x="814823" y="6016911"/>
                  </a:cubicBezTo>
                  <a:lnTo>
                    <a:pt x="766729" y="5938453"/>
                  </a:lnTo>
                  <a:cubicBezTo>
                    <a:pt x="735941" y="5887947"/>
                    <a:pt x="703878" y="5837581"/>
                    <a:pt x="671672" y="5786648"/>
                  </a:cubicBezTo>
                  <a:lnTo>
                    <a:pt x="474608" y="5474664"/>
                  </a:lnTo>
                  <a:cubicBezTo>
                    <a:pt x="408778" y="5368968"/>
                    <a:pt x="343516" y="5260008"/>
                    <a:pt x="282652" y="5146508"/>
                  </a:cubicBezTo>
                  <a:cubicBezTo>
                    <a:pt x="252290" y="5089759"/>
                    <a:pt x="223065" y="5032015"/>
                    <a:pt x="196108" y="4972712"/>
                  </a:cubicBezTo>
                  <a:cubicBezTo>
                    <a:pt x="169152" y="4913408"/>
                    <a:pt x="144607" y="4853111"/>
                    <a:pt x="122474" y="4791821"/>
                  </a:cubicBezTo>
                  <a:cubicBezTo>
                    <a:pt x="100342" y="4730532"/>
                    <a:pt x="81757" y="4666830"/>
                    <a:pt x="65724" y="4603129"/>
                  </a:cubicBezTo>
                  <a:cubicBezTo>
                    <a:pt x="58205" y="4571064"/>
                    <a:pt x="50828" y="4539143"/>
                    <a:pt x="44727" y="4506937"/>
                  </a:cubicBezTo>
                  <a:lnTo>
                    <a:pt x="35505" y="4458699"/>
                  </a:lnTo>
                  <a:lnTo>
                    <a:pt x="27845" y="4410320"/>
                  </a:lnTo>
                  <a:cubicBezTo>
                    <a:pt x="8635" y="4281881"/>
                    <a:pt x="-661" y="4152150"/>
                    <a:pt x="37" y="4022292"/>
                  </a:cubicBezTo>
                  <a:cubicBezTo>
                    <a:pt x="712" y="3768592"/>
                    <a:pt x="27094" y="3515615"/>
                    <a:pt x="78777" y="3267236"/>
                  </a:cubicBezTo>
                  <a:cubicBezTo>
                    <a:pt x="130048" y="3017876"/>
                    <a:pt x="209439" y="2775142"/>
                    <a:pt x="315424" y="2543673"/>
                  </a:cubicBezTo>
                  <a:cubicBezTo>
                    <a:pt x="528236" y="2081161"/>
                    <a:pt x="838234" y="1667312"/>
                    <a:pt x="1202710" y="1314895"/>
                  </a:cubicBezTo>
                  <a:cubicBezTo>
                    <a:pt x="1385514" y="1138814"/>
                    <a:pt x="1582282" y="977831"/>
                    <a:pt x="1791065" y="833514"/>
                  </a:cubicBezTo>
                  <a:cubicBezTo>
                    <a:pt x="2420037" y="395614"/>
                    <a:pt x="3147288" y="119557"/>
                    <a:pt x="3908404" y="29794"/>
                  </a:cubicBezTo>
                  <a:cubicBezTo>
                    <a:pt x="4098509" y="7429"/>
                    <a:pt x="4289811" y="-2355"/>
                    <a:pt x="4481066" y="478"/>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9" name="Freeform: Shape 28">
              <a:extLst>
                <a:ext uri="{FF2B5EF4-FFF2-40B4-BE49-F238E27FC236}">
                  <a16:creationId xmlns:a16="http://schemas.microsoft.com/office/drawing/2014/main" id="{DCD9312C-B639-697A-89E6-9C3FEA4F576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305" y="1"/>
              <a:ext cx="6165116" cy="6858001"/>
            </a:xfrm>
            <a:custGeom>
              <a:avLst/>
              <a:gdLst>
                <a:gd name="connsiteX0" fmla="*/ 6264586 w 6264586"/>
                <a:gd name="connsiteY0" fmla="*/ 6646464 h 6858001"/>
                <a:gd name="connsiteX1" fmla="*/ 6264586 w 6264586"/>
                <a:gd name="connsiteY1" fmla="*/ 6858001 h 6858001"/>
                <a:gd name="connsiteX2" fmla="*/ 5997170 w 6264586"/>
                <a:gd name="connsiteY2" fmla="*/ 6858001 h 6858001"/>
                <a:gd name="connsiteX3" fmla="*/ 6121512 w 6264586"/>
                <a:gd name="connsiteY3" fmla="*/ 6761029 h 6858001"/>
                <a:gd name="connsiteX4" fmla="*/ 2693206 w 6264586"/>
                <a:gd name="connsiteY4" fmla="*/ 0 h 6858001"/>
                <a:gd name="connsiteX5" fmla="*/ 5872285 w 6264586"/>
                <a:gd name="connsiteY5" fmla="*/ 0 h 6858001"/>
                <a:gd name="connsiteX6" fmla="*/ 6024875 w 6264586"/>
                <a:gd name="connsiteY6" fmla="*/ 68385 h 6858001"/>
                <a:gd name="connsiteX7" fmla="*/ 6206432 w 6264586"/>
                <a:gd name="connsiteY7" fmla="*/ 162336 h 6858001"/>
                <a:gd name="connsiteX8" fmla="*/ 6264586 w 6264586"/>
                <a:gd name="connsiteY8" fmla="*/ 196704 h 6858001"/>
                <a:gd name="connsiteX9" fmla="*/ 6264586 w 6264586"/>
                <a:gd name="connsiteY9" fmla="*/ 537242 h 6858001"/>
                <a:gd name="connsiteX10" fmla="*/ 6230189 w 6264586"/>
                <a:gd name="connsiteY10" fmla="*/ 517260 h 6858001"/>
                <a:gd name="connsiteX11" fmla="*/ 5540536 w 6264586"/>
                <a:gd name="connsiteY11" fmla="*/ 249543 h 6858001"/>
                <a:gd name="connsiteX12" fmla="*/ 5178896 w 6264586"/>
                <a:gd name="connsiteY12" fmla="*/ 178606 h 6858001"/>
                <a:gd name="connsiteX13" fmla="*/ 4814279 w 6264586"/>
                <a:gd name="connsiteY13" fmla="*/ 146683 h 6858001"/>
                <a:gd name="connsiteX14" fmla="*/ 4655095 w 6264586"/>
                <a:gd name="connsiteY14" fmla="*/ 143421 h 6858001"/>
                <a:gd name="connsiteX15" fmla="*/ 4081069 w 6264586"/>
                <a:gd name="connsiteY15" fmla="*/ 185983 h 6858001"/>
                <a:gd name="connsiteX16" fmla="*/ 3720566 w 6264586"/>
                <a:gd name="connsiteY16" fmla="*/ 256921 h 6858001"/>
                <a:gd name="connsiteX17" fmla="*/ 3365879 w 6264586"/>
                <a:gd name="connsiteY17" fmla="*/ 357651 h 6858001"/>
                <a:gd name="connsiteX18" fmla="*/ 3020555 w 6264586"/>
                <a:gd name="connsiteY18" fmla="*/ 486190 h 6858001"/>
                <a:gd name="connsiteX19" fmla="*/ 2685163 w 6264586"/>
                <a:gd name="connsiteY19" fmla="*/ 641542 h 6858001"/>
                <a:gd name="connsiteX20" fmla="*/ 2047720 w 6264586"/>
                <a:gd name="connsiteY20" fmla="*/ 1025030 h 6858001"/>
                <a:gd name="connsiteX21" fmla="*/ 1897333 w 6264586"/>
                <a:gd name="connsiteY21" fmla="*/ 1134983 h 6858001"/>
                <a:gd name="connsiteX22" fmla="*/ 1835758 w 6264586"/>
                <a:gd name="connsiteY22" fmla="*/ 1182227 h 6858001"/>
                <a:gd name="connsiteX23" fmla="*/ 1823273 w 6264586"/>
                <a:gd name="connsiteY23" fmla="*/ 1192016 h 6858001"/>
                <a:gd name="connsiteX24" fmla="*/ 1750918 w 6264586"/>
                <a:gd name="connsiteY24" fmla="*/ 1249760 h 6858001"/>
                <a:gd name="connsiteX25" fmla="*/ 1469297 w 6264586"/>
                <a:gd name="connsiteY25" fmla="*/ 1496906 h 6858001"/>
                <a:gd name="connsiteX26" fmla="*/ 967769 w 6264586"/>
                <a:gd name="connsiteY26" fmla="*/ 2056602 h 6858001"/>
                <a:gd name="connsiteX27" fmla="*/ 754105 w 6264586"/>
                <a:gd name="connsiteY27" fmla="*/ 2368727 h 6858001"/>
                <a:gd name="connsiteX28" fmla="*/ 572364 w 6264586"/>
                <a:gd name="connsiteY28" fmla="*/ 2701140 h 6858001"/>
                <a:gd name="connsiteX29" fmla="*/ 532497 w 6264586"/>
                <a:gd name="connsiteY29" fmla="*/ 2786265 h 6858001"/>
                <a:gd name="connsiteX30" fmla="*/ 512918 w 6264586"/>
                <a:gd name="connsiteY30" fmla="*/ 2828827 h 6858001"/>
                <a:gd name="connsiteX31" fmla="*/ 494475 w 6264586"/>
                <a:gd name="connsiteY31" fmla="*/ 2872240 h 6858001"/>
                <a:gd name="connsiteX32" fmla="*/ 491637 w 6264586"/>
                <a:gd name="connsiteY32" fmla="*/ 2878908 h 6858001"/>
                <a:gd name="connsiteX33" fmla="*/ 459290 w 6264586"/>
                <a:gd name="connsiteY33" fmla="*/ 2959635 h 6858001"/>
                <a:gd name="connsiteX34" fmla="*/ 446805 w 6264586"/>
                <a:gd name="connsiteY34" fmla="*/ 2992408 h 6858001"/>
                <a:gd name="connsiteX35" fmla="*/ 426090 w 6264586"/>
                <a:gd name="connsiteY35" fmla="*/ 3049158 h 6858001"/>
                <a:gd name="connsiteX36" fmla="*/ 426090 w 6264586"/>
                <a:gd name="connsiteY36" fmla="*/ 3049867 h 6858001"/>
                <a:gd name="connsiteX37" fmla="*/ 318124 w 6264586"/>
                <a:gd name="connsiteY37" fmla="*/ 3414202 h 6858001"/>
                <a:gd name="connsiteX38" fmla="*/ 230729 w 6264586"/>
                <a:gd name="connsiteY38" fmla="*/ 4169260 h 6858001"/>
                <a:gd name="connsiteX39" fmla="*/ 268893 w 6264586"/>
                <a:gd name="connsiteY39" fmla="*/ 4544236 h 6858001"/>
                <a:gd name="connsiteX40" fmla="*/ 379840 w 6264586"/>
                <a:gd name="connsiteY40" fmla="*/ 4900056 h 6858001"/>
                <a:gd name="connsiteX41" fmla="*/ 406512 w 6264586"/>
                <a:gd name="connsiteY41" fmla="*/ 4960211 h 6858001"/>
                <a:gd name="connsiteX42" fmla="*/ 417862 w 6264586"/>
                <a:gd name="connsiteY42" fmla="*/ 4984613 h 6858001"/>
                <a:gd name="connsiteX43" fmla="*/ 428077 w 6264586"/>
                <a:gd name="connsiteY43" fmla="*/ 5005043 h 6858001"/>
                <a:gd name="connsiteX44" fmla="*/ 460140 w 6264586"/>
                <a:gd name="connsiteY44" fmla="*/ 5067327 h 6858001"/>
                <a:gd name="connsiteX45" fmla="*/ 555197 w 6264586"/>
                <a:gd name="connsiteY45" fmla="*/ 5229773 h 6858001"/>
                <a:gd name="connsiteX46" fmla="*/ 660611 w 6264586"/>
                <a:gd name="connsiteY46" fmla="*/ 5387396 h 6858001"/>
                <a:gd name="connsiteX47" fmla="*/ 774110 w 6264586"/>
                <a:gd name="connsiteY47" fmla="*/ 5542182 h 6858001"/>
                <a:gd name="connsiteX48" fmla="*/ 917829 w 6264586"/>
                <a:gd name="connsiteY48" fmla="*/ 5727896 h 6858001"/>
                <a:gd name="connsiteX49" fmla="*/ 1012885 w 6264586"/>
                <a:gd name="connsiteY49" fmla="*/ 5849767 h 6858001"/>
                <a:gd name="connsiteX50" fmla="*/ 1133053 w 6264586"/>
                <a:gd name="connsiteY50" fmla="*/ 6006822 h 6858001"/>
                <a:gd name="connsiteX51" fmla="*/ 1194343 w 6264586"/>
                <a:gd name="connsiteY51" fmla="*/ 6090245 h 6858001"/>
                <a:gd name="connsiteX52" fmla="*/ 1249390 w 6264586"/>
                <a:gd name="connsiteY52" fmla="*/ 6165155 h 6858001"/>
                <a:gd name="connsiteX53" fmla="*/ 1345724 w 6264586"/>
                <a:gd name="connsiteY53" fmla="*/ 6292132 h 6858001"/>
                <a:gd name="connsiteX54" fmla="*/ 1364310 w 6264586"/>
                <a:gd name="connsiteY54" fmla="*/ 6316251 h 6858001"/>
                <a:gd name="connsiteX55" fmla="*/ 1373673 w 6264586"/>
                <a:gd name="connsiteY55" fmla="*/ 6327885 h 6858001"/>
                <a:gd name="connsiteX56" fmla="*/ 1484619 w 6264586"/>
                <a:gd name="connsiteY56" fmla="*/ 6462240 h 6858001"/>
                <a:gd name="connsiteX57" fmla="*/ 1739000 w 6264586"/>
                <a:gd name="connsiteY57" fmla="*/ 6737335 h 6858001"/>
                <a:gd name="connsiteX58" fmla="*/ 1866801 w 6264586"/>
                <a:gd name="connsiteY58" fmla="*/ 6858001 h 6858001"/>
                <a:gd name="connsiteX59" fmla="*/ 1144149 w 6264586"/>
                <a:gd name="connsiteY59" fmla="*/ 6858001 h 6858001"/>
                <a:gd name="connsiteX60" fmla="*/ 1058349 w 6264586"/>
                <a:gd name="connsiteY60" fmla="*/ 6766452 h 6858001"/>
                <a:gd name="connsiteX61" fmla="*/ 580309 w 6264586"/>
                <a:gd name="connsiteY61" fmla="*/ 6105000 h 6858001"/>
                <a:gd name="connsiteX62" fmla="*/ 1 w 6264586"/>
                <a:gd name="connsiteY62" fmla="*/ 3960094 h 6858001"/>
                <a:gd name="connsiteX63" fmla="*/ 2599292 w 6264586"/>
                <a:gd name="connsiteY63" fmla="*/ 3705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264586" h="6858001">
                  <a:moveTo>
                    <a:pt x="6264586" y="6646464"/>
                  </a:moveTo>
                  <a:lnTo>
                    <a:pt x="6264586" y="6858001"/>
                  </a:lnTo>
                  <a:lnTo>
                    <a:pt x="5997170" y="6858001"/>
                  </a:lnTo>
                  <a:lnTo>
                    <a:pt x="6121512" y="6761029"/>
                  </a:lnTo>
                  <a:close/>
                  <a:moveTo>
                    <a:pt x="2693206" y="0"/>
                  </a:moveTo>
                  <a:lnTo>
                    <a:pt x="5872285" y="0"/>
                  </a:lnTo>
                  <a:lnTo>
                    <a:pt x="6024875" y="68385"/>
                  </a:lnTo>
                  <a:cubicBezTo>
                    <a:pt x="6086250" y="97989"/>
                    <a:pt x="6146793" y="129318"/>
                    <a:pt x="6206432" y="162336"/>
                  </a:cubicBezTo>
                  <a:lnTo>
                    <a:pt x="6264586" y="196704"/>
                  </a:lnTo>
                  <a:lnTo>
                    <a:pt x="6264586" y="537242"/>
                  </a:lnTo>
                  <a:lnTo>
                    <a:pt x="6230189" y="517260"/>
                  </a:lnTo>
                  <a:cubicBezTo>
                    <a:pt x="6012226" y="399931"/>
                    <a:pt x="5780573" y="310008"/>
                    <a:pt x="5540536" y="249543"/>
                  </a:cubicBezTo>
                  <a:cubicBezTo>
                    <a:pt x="5421375" y="219324"/>
                    <a:pt x="5300641" y="195644"/>
                    <a:pt x="5178896" y="178606"/>
                  </a:cubicBezTo>
                  <a:cubicBezTo>
                    <a:pt x="5057977" y="161840"/>
                    <a:pt x="4936276" y="151186"/>
                    <a:pt x="4814279" y="146683"/>
                  </a:cubicBezTo>
                  <a:cubicBezTo>
                    <a:pt x="4761501" y="144556"/>
                    <a:pt x="4708015" y="143421"/>
                    <a:pt x="4655095" y="143421"/>
                  </a:cubicBezTo>
                  <a:cubicBezTo>
                    <a:pt x="4462968" y="143573"/>
                    <a:pt x="4271111" y="157799"/>
                    <a:pt x="4081069" y="185983"/>
                  </a:cubicBezTo>
                  <a:cubicBezTo>
                    <a:pt x="3956361" y="205703"/>
                    <a:pt x="3835058" y="229396"/>
                    <a:pt x="3720566" y="256921"/>
                  </a:cubicBezTo>
                  <a:cubicBezTo>
                    <a:pt x="3596708" y="286714"/>
                    <a:pt x="3477677" y="320905"/>
                    <a:pt x="3365879" y="357651"/>
                  </a:cubicBezTo>
                  <a:cubicBezTo>
                    <a:pt x="3249257" y="395958"/>
                    <a:pt x="3133487" y="438945"/>
                    <a:pt x="3020555" y="486190"/>
                  </a:cubicBezTo>
                  <a:cubicBezTo>
                    <a:pt x="2907623" y="533434"/>
                    <a:pt x="2794832" y="585786"/>
                    <a:pt x="2685163" y="641542"/>
                  </a:cubicBezTo>
                  <a:cubicBezTo>
                    <a:pt x="2463995" y="754348"/>
                    <a:pt x="2250998" y="882488"/>
                    <a:pt x="2047720" y="1025030"/>
                  </a:cubicBezTo>
                  <a:cubicBezTo>
                    <a:pt x="2006151" y="1054399"/>
                    <a:pt x="1951528" y="1093415"/>
                    <a:pt x="1897333" y="1134983"/>
                  </a:cubicBezTo>
                  <a:cubicBezTo>
                    <a:pt x="1876761" y="1150164"/>
                    <a:pt x="1855905" y="1166479"/>
                    <a:pt x="1835758" y="1182227"/>
                  </a:cubicBezTo>
                  <a:lnTo>
                    <a:pt x="1823273" y="1192016"/>
                  </a:lnTo>
                  <a:cubicBezTo>
                    <a:pt x="1797027" y="1211879"/>
                    <a:pt x="1772057" y="1232309"/>
                    <a:pt x="1750918" y="1249760"/>
                  </a:cubicBezTo>
                  <a:cubicBezTo>
                    <a:pt x="1645931" y="1335737"/>
                    <a:pt x="1554422" y="1416605"/>
                    <a:pt x="1469297" y="1496906"/>
                  </a:cubicBezTo>
                  <a:cubicBezTo>
                    <a:pt x="1286595" y="1668957"/>
                    <a:pt x="1118818" y="1856190"/>
                    <a:pt x="967769" y="2056602"/>
                  </a:cubicBezTo>
                  <a:cubicBezTo>
                    <a:pt x="890731" y="2159603"/>
                    <a:pt x="818800" y="2264590"/>
                    <a:pt x="754105" y="2368727"/>
                  </a:cubicBezTo>
                  <a:cubicBezTo>
                    <a:pt x="681749" y="2488328"/>
                    <a:pt x="622304" y="2596720"/>
                    <a:pt x="572364" y="2701140"/>
                  </a:cubicBezTo>
                  <a:cubicBezTo>
                    <a:pt x="557609" y="2730507"/>
                    <a:pt x="543989" y="2760443"/>
                    <a:pt x="532497" y="2786265"/>
                  </a:cubicBezTo>
                  <a:lnTo>
                    <a:pt x="512918" y="2828827"/>
                  </a:lnTo>
                  <a:lnTo>
                    <a:pt x="494475" y="2872240"/>
                  </a:lnTo>
                  <a:lnTo>
                    <a:pt x="491637" y="2878908"/>
                  </a:lnTo>
                  <a:cubicBezTo>
                    <a:pt x="480146" y="2906575"/>
                    <a:pt x="469220" y="2932821"/>
                    <a:pt x="459290" y="2959635"/>
                  </a:cubicBezTo>
                  <a:cubicBezTo>
                    <a:pt x="455176" y="2970559"/>
                    <a:pt x="451060" y="2981484"/>
                    <a:pt x="446805" y="2992408"/>
                  </a:cubicBezTo>
                  <a:cubicBezTo>
                    <a:pt x="439427" y="3012412"/>
                    <a:pt x="432333" y="3030572"/>
                    <a:pt x="426090" y="3049158"/>
                  </a:cubicBezTo>
                  <a:lnTo>
                    <a:pt x="426090" y="3049867"/>
                  </a:lnTo>
                  <a:cubicBezTo>
                    <a:pt x="383010" y="3169099"/>
                    <a:pt x="346959" y="3290756"/>
                    <a:pt x="318124" y="3414202"/>
                  </a:cubicBezTo>
                  <a:cubicBezTo>
                    <a:pt x="260107" y="3661703"/>
                    <a:pt x="230780" y="3915049"/>
                    <a:pt x="230729" y="4169260"/>
                  </a:cubicBezTo>
                  <a:cubicBezTo>
                    <a:pt x="231621" y="4295173"/>
                    <a:pt x="244398" y="4420719"/>
                    <a:pt x="268893" y="4544236"/>
                  </a:cubicBezTo>
                  <a:cubicBezTo>
                    <a:pt x="293708" y="4666304"/>
                    <a:pt x="330882" y="4785521"/>
                    <a:pt x="379840" y="4900056"/>
                  </a:cubicBezTo>
                  <a:cubicBezTo>
                    <a:pt x="387926" y="4919919"/>
                    <a:pt x="397006" y="4939498"/>
                    <a:pt x="406512" y="4960211"/>
                  </a:cubicBezTo>
                  <a:cubicBezTo>
                    <a:pt x="410343" y="4968299"/>
                    <a:pt x="414173" y="4976385"/>
                    <a:pt x="417862" y="4984613"/>
                  </a:cubicBezTo>
                  <a:lnTo>
                    <a:pt x="428077" y="5005043"/>
                  </a:lnTo>
                  <a:cubicBezTo>
                    <a:pt x="438860" y="5026751"/>
                    <a:pt x="449075" y="5047181"/>
                    <a:pt x="460140" y="5067327"/>
                  </a:cubicBezTo>
                  <a:cubicBezTo>
                    <a:pt x="485536" y="5116273"/>
                    <a:pt x="514763" y="5165789"/>
                    <a:pt x="555197" y="5229773"/>
                  </a:cubicBezTo>
                  <a:cubicBezTo>
                    <a:pt x="586836" y="5280282"/>
                    <a:pt x="620318" y="5329511"/>
                    <a:pt x="660611" y="5387396"/>
                  </a:cubicBezTo>
                  <a:cubicBezTo>
                    <a:pt x="698065" y="5440741"/>
                    <a:pt x="737223" y="5493094"/>
                    <a:pt x="774110" y="5542182"/>
                  </a:cubicBezTo>
                  <a:cubicBezTo>
                    <a:pt x="821070" y="5604324"/>
                    <a:pt x="870301" y="5667173"/>
                    <a:pt x="917829" y="5727896"/>
                  </a:cubicBezTo>
                  <a:cubicBezTo>
                    <a:pt x="949042" y="5767762"/>
                    <a:pt x="979828" y="5807063"/>
                    <a:pt x="1012885" y="5849767"/>
                  </a:cubicBezTo>
                  <a:cubicBezTo>
                    <a:pt x="1045942" y="5892471"/>
                    <a:pt x="1089497" y="5948796"/>
                    <a:pt x="1133053" y="6006822"/>
                  </a:cubicBezTo>
                  <a:cubicBezTo>
                    <a:pt x="1153624" y="6034345"/>
                    <a:pt x="1175332" y="6063998"/>
                    <a:pt x="1194343" y="6090245"/>
                  </a:cubicBezTo>
                  <a:cubicBezTo>
                    <a:pt x="1213355" y="6116491"/>
                    <a:pt x="1231372" y="6141178"/>
                    <a:pt x="1249390" y="6165155"/>
                  </a:cubicBezTo>
                  <a:cubicBezTo>
                    <a:pt x="1280461" y="6208000"/>
                    <a:pt x="1313659" y="6250847"/>
                    <a:pt x="1345724" y="6292132"/>
                  </a:cubicBezTo>
                  <a:lnTo>
                    <a:pt x="1364310" y="6316251"/>
                  </a:lnTo>
                  <a:lnTo>
                    <a:pt x="1373673" y="6327885"/>
                  </a:lnTo>
                  <a:cubicBezTo>
                    <a:pt x="1409566" y="6372433"/>
                    <a:pt x="1446738" y="6418542"/>
                    <a:pt x="1484619" y="6462240"/>
                  </a:cubicBezTo>
                  <a:cubicBezTo>
                    <a:pt x="1567899" y="6559850"/>
                    <a:pt x="1653876" y="6652211"/>
                    <a:pt x="1739000" y="6737335"/>
                  </a:cubicBezTo>
                  <a:lnTo>
                    <a:pt x="1866801" y="6858001"/>
                  </a:lnTo>
                  <a:lnTo>
                    <a:pt x="1144149" y="6858001"/>
                  </a:lnTo>
                  <a:lnTo>
                    <a:pt x="1058349" y="6766452"/>
                  </a:lnTo>
                  <a:cubicBezTo>
                    <a:pt x="878978" y="6562465"/>
                    <a:pt x="718756" y="6341104"/>
                    <a:pt x="580309" y="6105000"/>
                  </a:cubicBezTo>
                  <a:cubicBezTo>
                    <a:pt x="200401" y="5454007"/>
                    <a:pt x="146" y="4713831"/>
                    <a:pt x="1" y="3960094"/>
                  </a:cubicBezTo>
                  <a:cubicBezTo>
                    <a:pt x="-335" y="2196754"/>
                    <a:pt x="1071479" y="683605"/>
                    <a:pt x="2599292" y="3705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0" name="Freeform: Shape 29">
              <a:extLst>
                <a:ext uri="{FF2B5EF4-FFF2-40B4-BE49-F238E27FC236}">
                  <a16:creationId xmlns:a16="http://schemas.microsoft.com/office/drawing/2014/main" id="{6FF123DC-1320-CA9D-B69B-1B4A6BC874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305" y="-5977"/>
              <a:ext cx="6238675" cy="6858001"/>
            </a:xfrm>
            <a:custGeom>
              <a:avLst/>
              <a:gdLst>
                <a:gd name="connsiteX0" fmla="*/ 6264586 w 6264586"/>
                <a:gd name="connsiteY0" fmla="*/ 6646464 h 6858001"/>
                <a:gd name="connsiteX1" fmla="*/ 6264586 w 6264586"/>
                <a:gd name="connsiteY1" fmla="*/ 6858001 h 6858001"/>
                <a:gd name="connsiteX2" fmla="*/ 5997170 w 6264586"/>
                <a:gd name="connsiteY2" fmla="*/ 6858001 h 6858001"/>
                <a:gd name="connsiteX3" fmla="*/ 6121512 w 6264586"/>
                <a:gd name="connsiteY3" fmla="*/ 6761029 h 6858001"/>
                <a:gd name="connsiteX4" fmla="*/ 2693206 w 6264586"/>
                <a:gd name="connsiteY4" fmla="*/ 0 h 6858001"/>
                <a:gd name="connsiteX5" fmla="*/ 5872285 w 6264586"/>
                <a:gd name="connsiteY5" fmla="*/ 0 h 6858001"/>
                <a:gd name="connsiteX6" fmla="*/ 6024875 w 6264586"/>
                <a:gd name="connsiteY6" fmla="*/ 68385 h 6858001"/>
                <a:gd name="connsiteX7" fmla="*/ 6206432 w 6264586"/>
                <a:gd name="connsiteY7" fmla="*/ 162336 h 6858001"/>
                <a:gd name="connsiteX8" fmla="*/ 6264586 w 6264586"/>
                <a:gd name="connsiteY8" fmla="*/ 196704 h 6858001"/>
                <a:gd name="connsiteX9" fmla="*/ 6264586 w 6264586"/>
                <a:gd name="connsiteY9" fmla="*/ 537242 h 6858001"/>
                <a:gd name="connsiteX10" fmla="*/ 6230189 w 6264586"/>
                <a:gd name="connsiteY10" fmla="*/ 517260 h 6858001"/>
                <a:gd name="connsiteX11" fmla="*/ 5540536 w 6264586"/>
                <a:gd name="connsiteY11" fmla="*/ 249543 h 6858001"/>
                <a:gd name="connsiteX12" fmla="*/ 5178896 w 6264586"/>
                <a:gd name="connsiteY12" fmla="*/ 178606 h 6858001"/>
                <a:gd name="connsiteX13" fmla="*/ 4814279 w 6264586"/>
                <a:gd name="connsiteY13" fmla="*/ 146683 h 6858001"/>
                <a:gd name="connsiteX14" fmla="*/ 4655095 w 6264586"/>
                <a:gd name="connsiteY14" fmla="*/ 143421 h 6858001"/>
                <a:gd name="connsiteX15" fmla="*/ 4081069 w 6264586"/>
                <a:gd name="connsiteY15" fmla="*/ 185983 h 6858001"/>
                <a:gd name="connsiteX16" fmla="*/ 3720566 w 6264586"/>
                <a:gd name="connsiteY16" fmla="*/ 256921 h 6858001"/>
                <a:gd name="connsiteX17" fmla="*/ 3365879 w 6264586"/>
                <a:gd name="connsiteY17" fmla="*/ 357651 h 6858001"/>
                <a:gd name="connsiteX18" fmla="*/ 3020555 w 6264586"/>
                <a:gd name="connsiteY18" fmla="*/ 486190 h 6858001"/>
                <a:gd name="connsiteX19" fmla="*/ 2685163 w 6264586"/>
                <a:gd name="connsiteY19" fmla="*/ 641542 h 6858001"/>
                <a:gd name="connsiteX20" fmla="*/ 2047720 w 6264586"/>
                <a:gd name="connsiteY20" fmla="*/ 1025030 h 6858001"/>
                <a:gd name="connsiteX21" fmla="*/ 1897333 w 6264586"/>
                <a:gd name="connsiteY21" fmla="*/ 1134983 h 6858001"/>
                <a:gd name="connsiteX22" fmla="*/ 1835758 w 6264586"/>
                <a:gd name="connsiteY22" fmla="*/ 1182227 h 6858001"/>
                <a:gd name="connsiteX23" fmla="*/ 1823273 w 6264586"/>
                <a:gd name="connsiteY23" fmla="*/ 1192016 h 6858001"/>
                <a:gd name="connsiteX24" fmla="*/ 1750918 w 6264586"/>
                <a:gd name="connsiteY24" fmla="*/ 1249760 h 6858001"/>
                <a:gd name="connsiteX25" fmla="*/ 1469297 w 6264586"/>
                <a:gd name="connsiteY25" fmla="*/ 1496906 h 6858001"/>
                <a:gd name="connsiteX26" fmla="*/ 967769 w 6264586"/>
                <a:gd name="connsiteY26" fmla="*/ 2056602 h 6858001"/>
                <a:gd name="connsiteX27" fmla="*/ 754105 w 6264586"/>
                <a:gd name="connsiteY27" fmla="*/ 2368727 h 6858001"/>
                <a:gd name="connsiteX28" fmla="*/ 572364 w 6264586"/>
                <a:gd name="connsiteY28" fmla="*/ 2701140 h 6858001"/>
                <a:gd name="connsiteX29" fmla="*/ 532497 w 6264586"/>
                <a:gd name="connsiteY29" fmla="*/ 2786265 h 6858001"/>
                <a:gd name="connsiteX30" fmla="*/ 512918 w 6264586"/>
                <a:gd name="connsiteY30" fmla="*/ 2828827 h 6858001"/>
                <a:gd name="connsiteX31" fmla="*/ 494475 w 6264586"/>
                <a:gd name="connsiteY31" fmla="*/ 2872240 h 6858001"/>
                <a:gd name="connsiteX32" fmla="*/ 491637 w 6264586"/>
                <a:gd name="connsiteY32" fmla="*/ 2878908 h 6858001"/>
                <a:gd name="connsiteX33" fmla="*/ 459290 w 6264586"/>
                <a:gd name="connsiteY33" fmla="*/ 2959635 h 6858001"/>
                <a:gd name="connsiteX34" fmla="*/ 446805 w 6264586"/>
                <a:gd name="connsiteY34" fmla="*/ 2992408 h 6858001"/>
                <a:gd name="connsiteX35" fmla="*/ 426090 w 6264586"/>
                <a:gd name="connsiteY35" fmla="*/ 3049158 h 6858001"/>
                <a:gd name="connsiteX36" fmla="*/ 426090 w 6264586"/>
                <a:gd name="connsiteY36" fmla="*/ 3049867 h 6858001"/>
                <a:gd name="connsiteX37" fmla="*/ 318124 w 6264586"/>
                <a:gd name="connsiteY37" fmla="*/ 3414202 h 6858001"/>
                <a:gd name="connsiteX38" fmla="*/ 230729 w 6264586"/>
                <a:gd name="connsiteY38" fmla="*/ 4169260 h 6858001"/>
                <a:gd name="connsiteX39" fmla="*/ 268893 w 6264586"/>
                <a:gd name="connsiteY39" fmla="*/ 4544236 h 6858001"/>
                <a:gd name="connsiteX40" fmla="*/ 379840 w 6264586"/>
                <a:gd name="connsiteY40" fmla="*/ 4900056 h 6858001"/>
                <a:gd name="connsiteX41" fmla="*/ 406512 w 6264586"/>
                <a:gd name="connsiteY41" fmla="*/ 4960211 h 6858001"/>
                <a:gd name="connsiteX42" fmla="*/ 417862 w 6264586"/>
                <a:gd name="connsiteY42" fmla="*/ 4984613 h 6858001"/>
                <a:gd name="connsiteX43" fmla="*/ 428077 w 6264586"/>
                <a:gd name="connsiteY43" fmla="*/ 5005043 h 6858001"/>
                <a:gd name="connsiteX44" fmla="*/ 460140 w 6264586"/>
                <a:gd name="connsiteY44" fmla="*/ 5067327 h 6858001"/>
                <a:gd name="connsiteX45" fmla="*/ 555197 w 6264586"/>
                <a:gd name="connsiteY45" fmla="*/ 5229773 h 6858001"/>
                <a:gd name="connsiteX46" fmla="*/ 660611 w 6264586"/>
                <a:gd name="connsiteY46" fmla="*/ 5387396 h 6858001"/>
                <a:gd name="connsiteX47" fmla="*/ 774110 w 6264586"/>
                <a:gd name="connsiteY47" fmla="*/ 5542182 h 6858001"/>
                <a:gd name="connsiteX48" fmla="*/ 917829 w 6264586"/>
                <a:gd name="connsiteY48" fmla="*/ 5727896 h 6858001"/>
                <a:gd name="connsiteX49" fmla="*/ 1012885 w 6264586"/>
                <a:gd name="connsiteY49" fmla="*/ 5849767 h 6858001"/>
                <a:gd name="connsiteX50" fmla="*/ 1133053 w 6264586"/>
                <a:gd name="connsiteY50" fmla="*/ 6006822 h 6858001"/>
                <a:gd name="connsiteX51" fmla="*/ 1194343 w 6264586"/>
                <a:gd name="connsiteY51" fmla="*/ 6090245 h 6858001"/>
                <a:gd name="connsiteX52" fmla="*/ 1249390 w 6264586"/>
                <a:gd name="connsiteY52" fmla="*/ 6165155 h 6858001"/>
                <a:gd name="connsiteX53" fmla="*/ 1345724 w 6264586"/>
                <a:gd name="connsiteY53" fmla="*/ 6292132 h 6858001"/>
                <a:gd name="connsiteX54" fmla="*/ 1364310 w 6264586"/>
                <a:gd name="connsiteY54" fmla="*/ 6316251 h 6858001"/>
                <a:gd name="connsiteX55" fmla="*/ 1373673 w 6264586"/>
                <a:gd name="connsiteY55" fmla="*/ 6327885 h 6858001"/>
                <a:gd name="connsiteX56" fmla="*/ 1484619 w 6264586"/>
                <a:gd name="connsiteY56" fmla="*/ 6462240 h 6858001"/>
                <a:gd name="connsiteX57" fmla="*/ 1739000 w 6264586"/>
                <a:gd name="connsiteY57" fmla="*/ 6737335 h 6858001"/>
                <a:gd name="connsiteX58" fmla="*/ 1866801 w 6264586"/>
                <a:gd name="connsiteY58" fmla="*/ 6858001 h 6858001"/>
                <a:gd name="connsiteX59" fmla="*/ 1144149 w 6264586"/>
                <a:gd name="connsiteY59" fmla="*/ 6858001 h 6858001"/>
                <a:gd name="connsiteX60" fmla="*/ 1058349 w 6264586"/>
                <a:gd name="connsiteY60" fmla="*/ 6766452 h 6858001"/>
                <a:gd name="connsiteX61" fmla="*/ 580309 w 6264586"/>
                <a:gd name="connsiteY61" fmla="*/ 6105000 h 6858001"/>
                <a:gd name="connsiteX62" fmla="*/ 1 w 6264586"/>
                <a:gd name="connsiteY62" fmla="*/ 3960094 h 6858001"/>
                <a:gd name="connsiteX63" fmla="*/ 2599292 w 6264586"/>
                <a:gd name="connsiteY63" fmla="*/ 3705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264586" h="6858001">
                  <a:moveTo>
                    <a:pt x="6264586" y="6646464"/>
                  </a:moveTo>
                  <a:lnTo>
                    <a:pt x="6264586" y="6858001"/>
                  </a:lnTo>
                  <a:lnTo>
                    <a:pt x="5997170" y="6858001"/>
                  </a:lnTo>
                  <a:lnTo>
                    <a:pt x="6121512" y="6761029"/>
                  </a:lnTo>
                  <a:close/>
                  <a:moveTo>
                    <a:pt x="2693206" y="0"/>
                  </a:moveTo>
                  <a:lnTo>
                    <a:pt x="5872285" y="0"/>
                  </a:lnTo>
                  <a:lnTo>
                    <a:pt x="6024875" y="68385"/>
                  </a:lnTo>
                  <a:cubicBezTo>
                    <a:pt x="6086250" y="97989"/>
                    <a:pt x="6146793" y="129318"/>
                    <a:pt x="6206432" y="162336"/>
                  </a:cubicBezTo>
                  <a:lnTo>
                    <a:pt x="6264586" y="196704"/>
                  </a:lnTo>
                  <a:lnTo>
                    <a:pt x="6264586" y="537242"/>
                  </a:lnTo>
                  <a:lnTo>
                    <a:pt x="6230189" y="517260"/>
                  </a:lnTo>
                  <a:cubicBezTo>
                    <a:pt x="6012226" y="399931"/>
                    <a:pt x="5780573" y="310008"/>
                    <a:pt x="5540536" y="249543"/>
                  </a:cubicBezTo>
                  <a:cubicBezTo>
                    <a:pt x="5421375" y="219324"/>
                    <a:pt x="5300641" y="195644"/>
                    <a:pt x="5178896" y="178606"/>
                  </a:cubicBezTo>
                  <a:cubicBezTo>
                    <a:pt x="5057977" y="161840"/>
                    <a:pt x="4936276" y="151186"/>
                    <a:pt x="4814279" y="146683"/>
                  </a:cubicBezTo>
                  <a:cubicBezTo>
                    <a:pt x="4761501" y="144556"/>
                    <a:pt x="4708015" y="143421"/>
                    <a:pt x="4655095" y="143421"/>
                  </a:cubicBezTo>
                  <a:cubicBezTo>
                    <a:pt x="4462968" y="143573"/>
                    <a:pt x="4271111" y="157799"/>
                    <a:pt x="4081069" y="185983"/>
                  </a:cubicBezTo>
                  <a:cubicBezTo>
                    <a:pt x="3956361" y="205703"/>
                    <a:pt x="3835058" y="229396"/>
                    <a:pt x="3720566" y="256921"/>
                  </a:cubicBezTo>
                  <a:cubicBezTo>
                    <a:pt x="3596708" y="286714"/>
                    <a:pt x="3477677" y="320905"/>
                    <a:pt x="3365879" y="357651"/>
                  </a:cubicBezTo>
                  <a:cubicBezTo>
                    <a:pt x="3249257" y="395958"/>
                    <a:pt x="3133487" y="438945"/>
                    <a:pt x="3020555" y="486190"/>
                  </a:cubicBezTo>
                  <a:cubicBezTo>
                    <a:pt x="2907623" y="533434"/>
                    <a:pt x="2794832" y="585786"/>
                    <a:pt x="2685163" y="641542"/>
                  </a:cubicBezTo>
                  <a:cubicBezTo>
                    <a:pt x="2463995" y="754348"/>
                    <a:pt x="2250998" y="882488"/>
                    <a:pt x="2047720" y="1025030"/>
                  </a:cubicBezTo>
                  <a:cubicBezTo>
                    <a:pt x="2006151" y="1054399"/>
                    <a:pt x="1951528" y="1093415"/>
                    <a:pt x="1897333" y="1134983"/>
                  </a:cubicBezTo>
                  <a:cubicBezTo>
                    <a:pt x="1876761" y="1150164"/>
                    <a:pt x="1855905" y="1166479"/>
                    <a:pt x="1835758" y="1182227"/>
                  </a:cubicBezTo>
                  <a:lnTo>
                    <a:pt x="1823273" y="1192016"/>
                  </a:lnTo>
                  <a:cubicBezTo>
                    <a:pt x="1797027" y="1211879"/>
                    <a:pt x="1772057" y="1232309"/>
                    <a:pt x="1750918" y="1249760"/>
                  </a:cubicBezTo>
                  <a:cubicBezTo>
                    <a:pt x="1645931" y="1335737"/>
                    <a:pt x="1554422" y="1416605"/>
                    <a:pt x="1469297" y="1496906"/>
                  </a:cubicBezTo>
                  <a:cubicBezTo>
                    <a:pt x="1286595" y="1668957"/>
                    <a:pt x="1118818" y="1856190"/>
                    <a:pt x="967769" y="2056602"/>
                  </a:cubicBezTo>
                  <a:cubicBezTo>
                    <a:pt x="890731" y="2159603"/>
                    <a:pt x="818800" y="2264590"/>
                    <a:pt x="754105" y="2368727"/>
                  </a:cubicBezTo>
                  <a:cubicBezTo>
                    <a:pt x="681749" y="2488328"/>
                    <a:pt x="622304" y="2596720"/>
                    <a:pt x="572364" y="2701140"/>
                  </a:cubicBezTo>
                  <a:cubicBezTo>
                    <a:pt x="557609" y="2730507"/>
                    <a:pt x="543989" y="2760443"/>
                    <a:pt x="532497" y="2786265"/>
                  </a:cubicBezTo>
                  <a:lnTo>
                    <a:pt x="512918" y="2828827"/>
                  </a:lnTo>
                  <a:lnTo>
                    <a:pt x="494475" y="2872240"/>
                  </a:lnTo>
                  <a:lnTo>
                    <a:pt x="491637" y="2878908"/>
                  </a:lnTo>
                  <a:cubicBezTo>
                    <a:pt x="480146" y="2906575"/>
                    <a:pt x="469220" y="2932821"/>
                    <a:pt x="459290" y="2959635"/>
                  </a:cubicBezTo>
                  <a:cubicBezTo>
                    <a:pt x="455176" y="2970559"/>
                    <a:pt x="451060" y="2981484"/>
                    <a:pt x="446805" y="2992408"/>
                  </a:cubicBezTo>
                  <a:cubicBezTo>
                    <a:pt x="439427" y="3012412"/>
                    <a:pt x="432333" y="3030572"/>
                    <a:pt x="426090" y="3049158"/>
                  </a:cubicBezTo>
                  <a:lnTo>
                    <a:pt x="426090" y="3049867"/>
                  </a:lnTo>
                  <a:cubicBezTo>
                    <a:pt x="383010" y="3169099"/>
                    <a:pt x="346959" y="3290756"/>
                    <a:pt x="318124" y="3414202"/>
                  </a:cubicBezTo>
                  <a:cubicBezTo>
                    <a:pt x="260107" y="3661703"/>
                    <a:pt x="230780" y="3915049"/>
                    <a:pt x="230729" y="4169260"/>
                  </a:cubicBezTo>
                  <a:cubicBezTo>
                    <a:pt x="231621" y="4295173"/>
                    <a:pt x="244398" y="4420719"/>
                    <a:pt x="268893" y="4544236"/>
                  </a:cubicBezTo>
                  <a:cubicBezTo>
                    <a:pt x="293708" y="4666304"/>
                    <a:pt x="330882" y="4785521"/>
                    <a:pt x="379840" y="4900056"/>
                  </a:cubicBezTo>
                  <a:cubicBezTo>
                    <a:pt x="387926" y="4919919"/>
                    <a:pt x="397006" y="4939498"/>
                    <a:pt x="406512" y="4960211"/>
                  </a:cubicBezTo>
                  <a:cubicBezTo>
                    <a:pt x="410343" y="4968299"/>
                    <a:pt x="414173" y="4976385"/>
                    <a:pt x="417862" y="4984613"/>
                  </a:cubicBezTo>
                  <a:lnTo>
                    <a:pt x="428077" y="5005043"/>
                  </a:lnTo>
                  <a:cubicBezTo>
                    <a:pt x="438860" y="5026751"/>
                    <a:pt x="449075" y="5047181"/>
                    <a:pt x="460140" y="5067327"/>
                  </a:cubicBezTo>
                  <a:cubicBezTo>
                    <a:pt x="485536" y="5116273"/>
                    <a:pt x="514763" y="5165789"/>
                    <a:pt x="555197" y="5229773"/>
                  </a:cubicBezTo>
                  <a:cubicBezTo>
                    <a:pt x="586836" y="5280282"/>
                    <a:pt x="620318" y="5329511"/>
                    <a:pt x="660611" y="5387396"/>
                  </a:cubicBezTo>
                  <a:cubicBezTo>
                    <a:pt x="698065" y="5440741"/>
                    <a:pt x="737223" y="5493094"/>
                    <a:pt x="774110" y="5542182"/>
                  </a:cubicBezTo>
                  <a:cubicBezTo>
                    <a:pt x="821070" y="5604324"/>
                    <a:pt x="870301" y="5667173"/>
                    <a:pt x="917829" y="5727896"/>
                  </a:cubicBezTo>
                  <a:cubicBezTo>
                    <a:pt x="949042" y="5767762"/>
                    <a:pt x="979828" y="5807063"/>
                    <a:pt x="1012885" y="5849767"/>
                  </a:cubicBezTo>
                  <a:cubicBezTo>
                    <a:pt x="1045942" y="5892471"/>
                    <a:pt x="1089497" y="5948796"/>
                    <a:pt x="1133053" y="6006822"/>
                  </a:cubicBezTo>
                  <a:cubicBezTo>
                    <a:pt x="1153624" y="6034345"/>
                    <a:pt x="1175332" y="6063998"/>
                    <a:pt x="1194343" y="6090245"/>
                  </a:cubicBezTo>
                  <a:cubicBezTo>
                    <a:pt x="1213355" y="6116491"/>
                    <a:pt x="1231372" y="6141178"/>
                    <a:pt x="1249390" y="6165155"/>
                  </a:cubicBezTo>
                  <a:cubicBezTo>
                    <a:pt x="1280461" y="6208000"/>
                    <a:pt x="1313659" y="6250847"/>
                    <a:pt x="1345724" y="6292132"/>
                  </a:cubicBezTo>
                  <a:lnTo>
                    <a:pt x="1364310" y="6316251"/>
                  </a:lnTo>
                  <a:lnTo>
                    <a:pt x="1373673" y="6327885"/>
                  </a:lnTo>
                  <a:cubicBezTo>
                    <a:pt x="1409566" y="6372433"/>
                    <a:pt x="1446738" y="6418542"/>
                    <a:pt x="1484619" y="6462240"/>
                  </a:cubicBezTo>
                  <a:cubicBezTo>
                    <a:pt x="1567899" y="6559850"/>
                    <a:pt x="1653876" y="6652211"/>
                    <a:pt x="1739000" y="6737335"/>
                  </a:cubicBezTo>
                  <a:lnTo>
                    <a:pt x="1866801" y="6858001"/>
                  </a:lnTo>
                  <a:lnTo>
                    <a:pt x="1144149" y="6858001"/>
                  </a:lnTo>
                  <a:lnTo>
                    <a:pt x="1058349" y="6766452"/>
                  </a:lnTo>
                  <a:cubicBezTo>
                    <a:pt x="878978" y="6562465"/>
                    <a:pt x="718756" y="6341104"/>
                    <a:pt x="580309" y="6105000"/>
                  </a:cubicBezTo>
                  <a:cubicBezTo>
                    <a:pt x="200401" y="5454007"/>
                    <a:pt x="146" y="4713831"/>
                    <a:pt x="1" y="3960094"/>
                  </a:cubicBezTo>
                  <a:cubicBezTo>
                    <a:pt x="-335" y="2196754"/>
                    <a:pt x="1071479" y="683605"/>
                    <a:pt x="2599292" y="3705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pic>
        <p:nvPicPr>
          <p:cNvPr id="7" name="Afbeelding 6">
            <a:extLst>
              <a:ext uri="{FF2B5EF4-FFF2-40B4-BE49-F238E27FC236}">
                <a16:creationId xmlns:a16="http://schemas.microsoft.com/office/drawing/2014/main" id="{E7800392-E975-770E-62D0-24ABAE256AD3}"/>
              </a:ext>
            </a:extLst>
          </p:cNvPr>
          <p:cNvPicPr>
            <a:picLocks noChangeAspect="1"/>
          </p:cNvPicPr>
          <p:nvPr/>
        </p:nvPicPr>
        <p:blipFill>
          <a:blip r:embed="rId3"/>
          <a:stretch>
            <a:fillRect/>
          </a:stretch>
        </p:blipFill>
        <p:spPr>
          <a:xfrm>
            <a:off x="7820164" y="6078417"/>
            <a:ext cx="591363" cy="560881"/>
          </a:xfrm>
          <a:prstGeom prst="rect">
            <a:avLst/>
          </a:prstGeom>
        </p:spPr>
      </p:pic>
      <p:sp>
        <p:nvSpPr>
          <p:cNvPr id="9" name="Tekstvak 8">
            <a:extLst>
              <a:ext uri="{FF2B5EF4-FFF2-40B4-BE49-F238E27FC236}">
                <a16:creationId xmlns:a16="http://schemas.microsoft.com/office/drawing/2014/main" id="{479EB02E-B012-B537-3A81-A48468EEF211}"/>
              </a:ext>
            </a:extLst>
          </p:cNvPr>
          <p:cNvSpPr txBox="1"/>
          <p:nvPr/>
        </p:nvSpPr>
        <p:spPr>
          <a:xfrm>
            <a:off x="8485086" y="5992967"/>
            <a:ext cx="3153203"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600" b="1" i="0" u="none" strike="noStrike" kern="1200" cap="none" spc="0" normalizeH="0" baseline="0" noProof="0">
                <a:ln>
                  <a:noFill/>
                </a:ln>
                <a:solidFill>
                  <a:srgbClr val="C00000"/>
                </a:solidFill>
                <a:effectLst/>
                <a:uLnTx/>
                <a:uFillTx/>
                <a:latin typeface="Aptos Black" panose="020B0004020202020204" pitchFamily="34" charset="0"/>
                <a:ea typeface="+mn-ea"/>
                <a:cs typeface="+mn-cs"/>
              </a:rPr>
              <a:t>Beweeg </a:t>
            </a:r>
            <a:r>
              <a:rPr kumimoji="0" lang="nl-NL" sz="3600" b="1" i="0" u="none" strike="noStrike" kern="1200" cap="none" spc="0" normalizeH="0" baseline="0" noProof="0">
                <a:ln>
                  <a:noFill/>
                </a:ln>
                <a:solidFill>
                  <a:srgbClr val="FF9900"/>
                </a:solidFill>
                <a:effectLst/>
                <a:uLnTx/>
                <a:uFillTx/>
                <a:latin typeface="Aptos Black" panose="020B0004020202020204" pitchFamily="34" charset="0"/>
                <a:ea typeface="+mn-ea"/>
                <a:cs typeface="+mn-cs"/>
              </a:rPr>
              <a:t>mee!</a:t>
            </a:r>
          </a:p>
        </p:txBody>
      </p:sp>
      <p:sp>
        <p:nvSpPr>
          <p:cNvPr id="8" name="Tekstvak 7">
            <a:extLst>
              <a:ext uri="{FF2B5EF4-FFF2-40B4-BE49-F238E27FC236}">
                <a16:creationId xmlns:a16="http://schemas.microsoft.com/office/drawing/2014/main" id="{EE34A51D-46EE-8F99-6179-58BBB066B4E7}"/>
              </a:ext>
            </a:extLst>
          </p:cNvPr>
          <p:cNvSpPr txBox="1"/>
          <p:nvPr/>
        </p:nvSpPr>
        <p:spPr>
          <a:xfrm>
            <a:off x="4550736" y="3183062"/>
            <a:ext cx="4805996" cy="1297115"/>
          </a:xfrm>
          <a:prstGeom prst="rect">
            <a:avLst/>
          </a:prstGeom>
        </p:spPr>
        <p:txBody>
          <a:bodyPr vert="horz" lIns="91440" tIns="45720" rIns="91440" bIns="45720" rtlCol="0" anchor="t">
            <a:no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9600" b="1" i="0" u="none" strike="noStrike" kern="1200" cap="none" spc="600" normalizeH="0" baseline="0" noProof="0">
                <a:ln>
                  <a:noFill/>
                </a:ln>
                <a:solidFill>
                  <a:srgbClr val="FF9900"/>
                </a:solidFill>
                <a:uLnTx/>
                <a:uFillTx/>
                <a:latin typeface="Aptos Display" panose="02110004020202020204"/>
                <a:ea typeface="+mn-ea"/>
                <a:cs typeface="+mn-cs"/>
              </a:rPr>
              <a:t>De </a:t>
            </a:r>
            <a:r>
              <a:rPr lang="en-US" sz="9600" b="1" spc="600">
                <a:solidFill>
                  <a:srgbClr val="FF9900"/>
                </a:solidFill>
                <a:latin typeface="Aptos Display" panose="02110004020202020204"/>
              </a:rPr>
              <a:t>rug </a:t>
            </a:r>
            <a:endParaRPr kumimoji="0" lang="en-US" sz="9600" b="1" i="0" u="none" strike="noStrike" kern="1200" cap="none" spc="600" normalizeH="0" baseline="0" noProof="0">
              <a:ln>
                <a:noFill/>
              </a:ln>
              <a:solidFill>
                <a:srgbClr val="FF9900"/>
              </a:solidFill>
              <a:uLnTx/>
              <a:uFillTx/>
              <a:latin typeface="Aptos Display" panose="02110004020202020204"/>
            </a:endParaRPr>
          </a:p>
          <a:p>
            <a:pPr marL="0" marR="0" lvl="0" indent="0" algn="l" defTabSz="914400" rtl="0" eaLnBrk="1" fontAlgn="auto" latinLnBrk="0" hangingPunct="1">
              <a:lnSpc>
                <a:spcPct val="90000"/>
              </a:lnSpc>
              <a:spcBef>
                <a:spcPct val="0"/>
              </a:spcBef>
              <a:spcAft>
                <a:spcPts val="600"/>
              </a:spcAft>
              <a:buClrTx/>
              <a:buSzTx/>
              <a:buFontTx/>
              <a:buNone/>
              <a:tabLst/>
              <a:defRPr/>
            </a:pPr>
            <a:r>
              <a:rPr lang="en-US" sz="2800" b="1" spc="300">
                <a:solidFill>
                  <a:srgbClr val="B1317D"/>
                </a:solidFill>
                <a:latin typeface="Segoe Print" panose="02000600000000000000" pitchFamily="2" charset="0"/>
                <a:cs typeface="Dreaming Outloud Pro" panose="020F0502020204030204" pitchFamily="66" charset="0"/>
              </a:rPr>
              <a:t>Rebels in </a:t>
            </a:r>
            <a:r>
              <a:rPr lang="en-US" sz="2800" b="1" spc="300" err="1">
                <a:solidFill>
                  <a:srgbClr val="B1317D"/>
                </a:solidFill>
                <a:latin typeface="Segoe Print" panose="02000600000000000000" pitchFamily="2" charset="0"/>
                <a:cs typeface="Dreaming Outloud Pro" panose="020F0502020204030204" pitchFamily="66" charset="0"/>
              </a:rPr>
              <a:t>beweging</a:t>
            </a:r>
            <a:endParaRPr kumimoji="0" lang="en-US" sz="2800" b="1" i="0" u="none" strike="noStrike" kern="1200" cap="none" spc="600" normalizeH="0" baseline="0" noProof="0">
              <a:ln>
                <a:noFill/>
              </a:ln>
              <a:solidFill>
                <a:srgbClr val="B1317D"/>
              </a:solidFill>
              <a:effectLst>
                <a:outerShdw blurRad="38100" dist="38100" dir="2700000" algn="tl">
                  <a:srgbClr val="000000">
                    <a:alpha val="43137"/>
                  </a:srgbClr>
                </a:outerShdw>
              </a:effectLst>
              <a:uLnTx/>
              <a:uFillTx/>
              <a:latin typeface="Aptos Display" panose="02110004020202020204"/>
              <a:ea typeface="+mn-ea"/>
              <a:cs typeface="+mn-cs"/>
            </a:endParaRPr>
          </a:p>
        </p:txBody>
      </p:sp>
      <p:pic>
        <p:nvPicPr>
          <p:cNvPr id="4" name="Afbeelding 3">
            <a:extLst>
              <a:ext uri="{FF2B5EF4-FFF2-40B4-BE49-F238E27FC236}">
                <a16:creationId xmlns:a16="http://schemas.microsoft.com/office/drawing/2014/main" id="{D86A649D-D9E8-0A8B-A169-17BCECC2E5B7}"/>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Lst>
          </a:blip>
          <a:srcRect l="31335" t="12225" r="30169" b="11041"/>
          <a:stretch>
            <a:fillRect/>
          </a:stretch>
        </p:blipFill>
        <p:spPr>
          <a:xfrm>
            <a:off x="341566" y="1436361"/>
            <a:ext cx="4064000" cy="4556606"/>
          </a:xfrm>
          <a:prstGeom prst="rect">
            <a:avLst/>
          </a:prstGeom>
        </p:spPr>
      </p:pic>
    </p:spTree>
    <p:extLst>
      <p:ext uri="{BB962C8B-B14F-4D97-AF65-F5344CB8AC3E}">
        <p14:creationId xmlns:p14="http://schemas.microsoft.com/office/powerpoint/2010/main" val="33490275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hoek: afgeronde hoeken 7">
            <a:extLst>
              <a:ext uri="{FF2B5EF4-FFF2-40B4-BE49-F238E27FC236}">
                <a16:creationId xmlns:a16="http://schemas.microsoft.com/office/drawing/2014/main" id="{7F064AEB-9CD0-3C7F-4FBD-09DE14B8F671}"/>
              </a:ext>
            </a:extLst>
          </p:cNvPr>
          <p:cNvSpPr/>
          <p:nvPr/>
        </p:nvSpPr>
        <p:spPr>
          <a:xfrm>
            <a:off x="5464629" y="2079171"/>
            <a:ext cx="6400800" cy="4376058"/>
          </a:xfrm>
          <a:prstGeom prst="roundRect">
            <a:avLst/>
          </a:prstGeom>
          <a:solidFill>
            <a:schemeClr val="accent5">
              <a:lumMod val="60000"/>
              <a:lumOff val="40000"/>
            </a:schemeClr>
          </a:solidFill>
          <a:ln>
            <a:solidFill>
              <a:schemeClr val="accent6">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Rechthoek: afgeronde hoeken 6">
            <a:extLst>
              <a:ext uri="{FF2B5EF4-FFF2-40B4-BE49-F238E27FC236}">
                <a16:creationId xmlns:a16="http://schemas.microsoft.com/office/drawing/2014/main" id="{E1846A4B-75C6-1ADB-F407-D6DA006D4862}"/>
              </a:ext>
            </a:extLst>
          </p:cNvPr>
          <p:cNvSpPr/>
          <p:nvPr/>
        </p:nvSpPr>
        <p:spPr>
          <a:xfrm>
            <a:off x="428624" y="2586182"/>
            <a:ext cx="4540539" cy="3388733"/>
          </a:xfrm>
          <a:prstGeom prst="roundRect">
            <a:avLst>
              <a:gd name="adj" fmla="val 9143"/>
            </a:avLst>
          </a:prstGeom>
          <a:solidFill>
            <a:srgbClr val="FF9900"/>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ekstvak 1">
            <a:extLst>
              <a:ext uri="{FF2B5EF4-FFF2-40B4-BE49-F238E27FC236}">
                <a16:creationId xmlns:a16="http://schemas.microsoft.com/office/drawing/2014/main" id="{23FDF8A3-C5A1-D403-36DE-A18B048652D0}"/>
              </a:ext>
            </a:extLst>
          </p:cNvPr>
          <p:cNvSpPr txBox="1"/>
          <p:nvPr/>
        </p:nvSpPr>
        <p:spPr>
          <a:xfrm>
            <a:off x="428625" y="251540"/>
            <a:ext cx="9563100" cy="765338"/>
          </a:xfrm>
          <a:prstGeom prst="rect">
            <a:avLst/>
          </a:prstGeom>
          <a:noFill/>
        </p:spPr>
        <p:txBody>
          <a:bodyPr wrap="square">
            <a:spAutoFit/>
          </a:bodyPr>
          <a:lstStyle/>
          <a:p>
            <a:pPr>
              <a:lnSpc>
                <a:spcPct val="115000"/>
              </a:lnSpc>
              <a:buNone/>
            </a:pPr>
            <a:r>
              <a:rPr lang="nl-NL" sz="4000">
                <a:solidFill>
                  <a:srgbClr val="FFCC00"/>
                </a:solidFill>
                <a:ea typeface="Arial" panose="020B0604020202020204" pitchFamily="34" charset="0"/>
                <a:cs typeface="Arial" panose="020B0604020202020204" pitchFamily="34" charset="0"/>
              </a:rPr>
              <a:t>Rebels waar mens-zijn op het spel staat</a:t>
            </a:r>
            <a:endParaRPr lang="nl-NL" sz="4000">
              <a:solidFill>
                <a:srgbClr val="FFCC00"/>
              </a:solidFill>
              <a:effectLst/>
              <a:ea typeface="Arial" panose="020B0604020202020204" pitchFamily="34" charset="0"/>
              <a:cs typeface="Arial" panose="020B0604020202020204" pitchFamily="34" charset="0"/>
            </a:endParaRPr>
          </a:p>
        </p:txBody>
      </p:sp>
      <p:sp>
        <p:nvSpPr>
          <p:cNvPr id="4" name="Tekstvak 3">
            <a:extLst>
              <a:ext uri="{FF2B5EF4-FFF2-40B4-BE49-F238E27FC236}">
                <a16:creationId xmlns:a16="http://schemas.microsoft.com/office/drawing/2014/main" id="{F9681971-FE5D-60A5-5990-756D3005212E}"/>
              </a:ext>
            </a:extLst>
          </p:cNvPr>
          <p:cNvSpPr txBox="1"/>
          <p:nvPr/>
        </p:nvSpPr>
        <p:spPr>
          <a:xfrm>
            <a:off x="428625" y="1094616"/>
            <a:ext cx="9131011" cy="830997"/>
          </a:xfrm>
          <a:prstGeom prst="rect">
            <a:avLst/>
          </a:prstGeom>
          <a:noFill/>
        </p:spPr>
        <p:txBody>
          <a:bodyPr wrap="square">
            <a:spAutoFit/>
          </a:bodyPr>
          <a:lstStyle/>
          <a:p>
            <a:r>
              <a:rPr lang="nl-NL" sz="2400" b="0" i="0">
                <a:solidFill>
                  <a:srgbClr val="000000"/>
                </a:solidFill>
                <a:effectLst/>
                <a:latin typeface="Aptos" panose="020B0004020202020204" pitchFamily="34" charset="0"/>
              </a:rPr>
              <a:t>Welke rebelse actie hoort bij welke Bijbelse figuur? </a:t>
            </a:r>
          </a:p>
          <a:p>
            <a:r>
              <a:rPr lang="nl-NL" sz="2400">
                <a:solidFill>
                  <a:srgbClr val="000000"/>
                </a:solidFill>
                <a:latin typeface="Aptos" panose="020B0004020202020204" pitchFamily="34" charset="0"/>
              </a:rPr>
              <a:t>Verbind de cijfers aan de juiste letters! </a:t>
            </a:r>
            <a:endParaRPr lang="nl-NL" sz="2400"/>
          </a:p>
        </p:txBody>
      </p:sp>
      <p:sp>
        <p:nvSpPr>
          <p:cNvPr id="5" name="Tekstvak 4">
            <a:extLst>
              <a:ext uri="{FF2B5EF4-FFF2-40B4-BE49-F238E27FC236}">
                <a16:creationId xmlns:a16="http://schemas.microsoft.com/office/drawing/2014/main" id="{9EF2652E-3FDD-A340-1DAF-E273FDF0336A}"/>
              </a:ext>
            </a:extLst>
          </p:cNvPr>
          <p:cNvSpPr txBox="1"/>
          <p:nvPr/>
        </p:nvSpPr>
        <p:spPr>
          <a:xfrm>
            <a:off x="779607" y="2927927"/>
            <a:ext cx="3962400" cy="3046988"/>
          </a:xfrm>
          <a:prstGeom prst="rect">
            <a:avLst/>
          </a:prstGeom>
          <a:noFill/>
        </p:spPr>
        <p:txBody>
          <a:bodyPr wrap="square" rtlCol="0">
            <a:spAutoFit/>
          </a:bodyPr>
          <a:lstStyle/>
          <a:p>
            <a:r>
              <a:rPr lang="nl-NL" sz="2400"/>
              <a:t>Profeet Nathan	A =  …</a:t>
            </a:r>
          </a:p>
          <a:p>
            <a:endParaRPr lang="nl-NL" sz="2400"/>
          </a:p>
          <a:p>
            <a:r>
              <a:rPr lang="nl-NL" sz="2400"/>
              <a:t>Profeet Elia		B =  …</a:t>
            </a:r>
          </a:p>
          <a:p>
            <a:endParaRPr lang="nl-NL" sz="2400"/>
          </a:p>
          <a:p>
            <a:r>
              <a:rPr lang="nl-NL" sz="2400"/>
              <a:t>Johannes de Doper	C =  …</a:t>
            </a:r>
          </a:p>
          <a:p>
            <a:endParaRPr lang="nl-NL" sz="2400"/>
          </a:p>
          <a:p>
            <a:r>
              <a:rPr lang="nl-NL" sz="2400"/>
              <a:t>Jezus			D =  …</a:t>
            </a:r>
          </a:p>
          <a:p>
            <a:endParaRPr lang="nl-NL" sz="2400"/>
          </a:p>
        </p:txBody>
      </p:sp>
      <p:sp>
        <p:nvSpPr>
          <p:cNvPr id="6" name="Tekstvak 5">
            <a:extLst>
              <a:ext uri="{FF2B5EF4-FFF2-40B4-BE49-F238E27FC236}">
                <a16:creationId xmlns:a16="http://schemas.microsoft.com/office/drawing/2014/main" id="{8598AABB-FBBA-550B-1895-5279CA7E7C19}"/>
              </a:ext>
            </a:extLst>
          </p:cNvPr>
          <p:cNvSpPr txBox="1"/>
          <p:nvPr/>
        </p:nvSpPr>
        <p:spPr>
          <a:xfrm>
            <a:off x="5671457" y="2457901"/>
            <a:ext cx="6193972" cy="3970318"/>
          </a:xfrm>
          <a:prstGeom prst="rect">
            <a:avLst/>
          </a:prstGeom>
          <a:noFill/>
        </p:spPr>
        <p:txBody>
          <a:bodyPr wrap="square" rtlCol="0">
            <a:spAutoFit/>
          </a:bodyPr>
          <a:lstStyle/>
          <a:p>
            <a:pPr marL="457200" indent="-457200">
              <a:buFont typeface="+mj-lt"/>
              <a:buAutoNum type="arabicPeriod"/>
            </a:pPr>
            <a:r>
              <a:rPr lang="nl-NL" sz="2000"/>
              <a:t>De koning aanspreken op zijn immorele keuzes en het onderdrukken van het volk</a:t>
            </a:r>
          </a:p>
          <a:p>
            <a:pPr marL="457200" indent="-457200">
              <a:buFont typeface="+mj-lt"/>
              <a:buAutoNum type="arabicPeriod"/>
            </a:pPr>
            <a:endParaRPr lang="nl-NL" sz="2400"/>
          </a:p>
          <a:p>
            <a:pPr marL="457200" indent="-457200">
              <a:buFont typeface="+mj-lt"/>
              <a:buAutoNum type="arabicPeriod"/>
            </a:pPr>
            <a:r>
              <a:rPr lang="nl-NL" sz="2000"/>
              <a:t>De dagelijkse gang van zaken omver gooien die  ruimte voor de ontmoeting met God in de weg staat</a:t>
            </a:r>
          </a:p>
          <a:p>
            <a:pPr marL="457200" indent="-457200">
              <a:buFont typeface="+mj-lt"/>
              <a:buAutoNum type="arabicPeriod"/>
            </a:pPr>
            <a:endParaRPr lang="nl-NL" sz="2000"/>
          </a:p>
          <a:p>
            <a:pPr marL="457200" indent="-457200">
              <a:buFont typeface="+mj-lt"/>
              <a:buAutoNum type="arabicPeriod"/>
            </a:pPr>
            <a:r>
              <a:rPr lang="nl-NL" sz="2000"/>
              <a:t>Valse profeten tegenspreken en bestrijden</a:t>
            </a:r>
          </a:p>
          <a:p>
            <a:pPr marL="457200" indent="-457200">
              <a:buFont typeface="+mj-lt"/>
              <a:buAutoNum type="arabicPeriod"/>
            </a:pPr>
            <a:endParaRPr lang="nl-NL" sz="2400"/>
          </a:p>
          <a:p>
            <a:pPr marL="457200" indent="-457200">
              <a:buFont typeface="+mj-lt"/>
              <a:buAutoNum type="arabicPeriod"/>
            </a:pPr>
            <a:r>
              <a:rPr lang="nl-NL" sz="2000"/>
              <a:t>De koning aanspreken op het misbruik maken van mensen (overspel, moord, machtsmisbruik) </a:t>
            </a:r>
          </a:p>
          <a:p>
            <a:endParaRPr lang="nl-NL" sz="2400"/>
          </a:p>
        </p:txBody>
      </p:sp>
      <p:sp>
        <p:nvSpPr>
          <p:cNvPr id="11" name="Tekstvak 10">
            <a:extLst>
              <a:ext uri="{FF2B5EF4-FFF2-40B4-BE49-F238E27FC236}">
                <a16:creationId xmlns:a16="http://schemas.microsoft.com/office/drawing/2014/main" id="{EF4A139C-C63B-20D2-E00C-021D76D462D6}"/>
              </a:ext>
            </a:extLst>
          </p:cNvPr>
          <p:cNvSpPr txBox="1"/>
          <p:nvPr/>
        </p:nvSpPr>
        <p:spPr>
          <a:xfrm>
            <a:off x="3048000" y="3244334"/>
            <a:ext cx="6096000" cy="369332"/>
          </a:xfrm>
          <a:prstGeom prst="rect">
            <a:avLst/>
          </a:prstGeom>
          <a:noFill/>
        </p:spPr>
        <p:txBody>
          <a:bodyPr wrap="square">
            <a:spAutoFit/>
          </a:bodyPr>
          <a:lstStyle/>
          <a:p>
            <a:endParaRPr lang="nl-NL"/>
          </a:p>
        </p:txBody>
      </p:sp>
      <p:sp>
        <p:nvSpPr>
          <p:cNvPr id="17" name="Tekstvak 16">
            <a:extLst>
              <a:ext uri="{FF2B5EF4-FFF2-40B4-BE49-F238E27FC236}">
                <a16:creationId xmlns:a16="http://schemas.microsoft.com/office/drawing/2014/main" id="{BE26EEB3-968D-D9F0-E75C-0D8ED06137B0}"/>
              </a:ext>
            </a:extLst>
          </p:cNvPr>
          <p:cNvSpPr txBox="1"/>
          <p:nvPr/>
        </p:nvSpPr>
        <p:spPr>
          <a:xfrm>
            <a:off x="3048000" y="3244334"/>
            <a:ext cx="6096000" cy="369332"/>
          </a:xfrm>
          <a:prstGeom prst="rect">
            <a:avLst/>
          </a:prstGeom>
          <a:noFill/>
        </p:spPr>
        <p:txBody>
          <a:bodyPr wrap="square">
            <a:spAutoFit/>
          </a:bodyPr>
          <a:lstStyle/>
          <a:p>
            <a:endParaRPr lang="nl-NL"/>
          </a:p>
        </p:txBody>
      </p:sp>
      <p:sp>
        <p:nvSpPr>
          <p:cNvPr id="20" name="Tekstvak 19">
            <a:extLst>
              <a:ext uri="{FF2B5EF4-FFF2-40B4-BE49-F238E27FC236}">
                <a16:creationId xmlns:a16="http://schemas.microsoft.com/office/drawing/2014/main" id="{757E4021-C90C-CE2B-D723-0FDA168DF7D7}"/>
              </a:ext>
            </a:extLst>
          </p:cNvPr>
          <p:cNvSpPr txBox="1"/>
          <p:nvPr/>
        </p:nvSpPr>
        <p:spPr>
          <a:xfrm>
            <a:off x="11136086" y="228600"/>
            <a:ext cx="852714" cy="769441"/>
          </a:xfrm>
          <a:prstGeom prst="rect">
            <a:avLst/>
          </a:prstGeom>
          <a:noFill/>
        </p:spPr>
        <p:txBody>
          <a:bodyPr wrap="square" rtlCol="0">
            <a:spAutoFit/>
          </a:bodyPr>
          <a:lstStyle/>
          <a:p>
            <a:r>
              <a:rPr lang="nl-NL" sz="4400" b="1">
                <a:solidFill>
                  <a:srgbClr val="C00000"/>
                </a:solidFill>
                <a:latin typeface="Aptos Black" panose="020F0502020204030204" pitchFamily="34" charset="0"/>
              </a:rPr>
              <a:t>11</a:t>
            </a:r>
          </a:p>
        </p:txBody>
      </p:sp>
    </p:spTree>
    <p:extLst>
      <p:ext uri="{BB962C8B-B14F-4D97-AF65-F5344CB8AC3E}">
        <p14:creationId xmlns:p14="http://schemas.microsoft.com/office/powerpoint/2010/main" val="844788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71DC41-DC54-0AA7-01CD-2EE5D5955CB9}"/>
            </a:ext>
          </a:extLst>
        </p:cNvPr>
        <p:cNvGrpSpPr/>
        <p:nvPr/>
      </p:nvGrpSpPr>
      <p:grpSpPr>
        <a:xfrm>
          <a:off x="0" y="0"/>
          <a:ext cx="0" cy="0"/>
          <a:chOff x="0" y="0"/>
          <a:chExt cx="0" cy="0"/>
        </a:xfrm>
      </p:grpSpPr>
      <p:sp>
        <p:nvSpPr>
          <p:cNvPr id="8" name="Rechthoek: afgeronde hoeken 7">
            <a:extLst>
              <a:ext uri="{FF2B5EF4-FFF2-40B4-BE49-F238E27FC236}">
                <a16:creationId xmlns:a16="http://schemas.microsoft.com/office/drawing/2014/main" id="{3BAC6B94-0A80-0D2D-8265-E085CDCBC7C4}"/>
              </a:ext>
            </a:extLst>
          </p:cNvPr>
          <p:cNvSpPr/>
          <p:nvPr/>
        </p:nvSpPr>
        <p:spPr>
          <a:xfrm>
            <a:off x="5464629" y="2079171"/>
            <a:ext cx="6400800" cy="4376058"/>
          </a:xfrm>
          <a:prstGeom prst="roundRect">
            <a:avLst/>
          </a:prstGeom>
          <a:solidFill>
            <a:srgbClr val="E5E8DE"/>
          </a:solidFill>
          <a:ln>
            <a:solidFill>
              <a:schemeClr val="accent6">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7" name="Rechthoek: afgeronde hoeken 6">
            <a:extLst>
              <a:ext uri="{FF2B5EF4-FFF2-40B4-BE49-F238E27FC236}">
                <a16:creationId xmlns:a16="http://schemas.microsoft.com/office/drawing/2014/main" id="{C970735F-827B-F7C2-035E-256E6DFF1433}"/>
              </a:ext>
            </a:extLst>
          </p:cNvPr>
          <p:cNvSpPr/>
          <p:nvPr/>
        </p:nvSpPr>
        <p:spPr>
          <a:xfrm>
            <a:off x="428624" y="2203056"/>
            <a:ext cx="4540539" cy="3921519"/>
          </a:xfrm>
          <a:prstGeom prst="roundRect">
            <a:avLst>
              <a:gd name="adj" fmla="val 9143"/>
            </a:avLst>
          </a:prstGeom>
          <a:solidFill>
            <a:schemeClr val="bg2">
              <a:lumMod val="7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Tekstvak 1">
            <a:extLst>
              <a:ext uri="{FF2B5EF4-FFF2-40B4-BE49-F238E27FC236}">
                <a16:creationId xmlns:a16="http://schemas.microsoft.com/office/drawing/2014/main" id="{C5BCCE10-4AF9-B09B-D6B0-9FC202DC38DF}"/>
              </a:ext>
            </a:extLst>
          </p:cNvPr>
          <p:cNvSpPr txBox="1"/>
          <p:nvPr/>
        </p:nvSpPr>
        <p:spPr>
          <a:xfrm>
            <a:off x="428625" y="251540"/>
            <a:ext cx="9563100" cy="765338"/>
          </a:xfrm>
          <a:prstGeom prst="rect">
            <a:avLst/>
          </a:prstGeom>
          <a:noFill/>
        </p:spPr>
        <p:txBody>
          <a:bodyPr wrap="square">
            <a:sp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nl-NL" sz="4000" b="0" i="0" u="none" strike="noStrike" kern="1200" cap="none" spc="0" normalizeH="0" baseline="0" noProof="0">
                <a:ln>
                  <a:noFill/>
                </a:ln>
                <a:solidFill>
                  <a:srgbClr val="FFCC00"/>
                </a:solidFill>
                <a:effectLst/>
                <a:uLnTx/>
                <a:uFillTx/>
                <a:latin typeface="Aptos" panose="02110004020202020204"/>
                <a:ea typeface="Arial" panose="020B0604020202020204" pitchFamily="34" charset="0"/>
                <a:cs typeface="Arial" panose="020B0604020202020204" pitchFamily="34" charset="0"/>
              </a:rPr>
              <a:t>Rebels waar mens-zijn op het spel staat</a:t>
            </a:r>
          </a:p>
        </p:txBody>
      </p:sp>
      <p:sp>
        <p:nvSpPr>
          <p:cNvPr id="4" name="Tekstvak 3">
            <a:extLst>
              <a:ext uri="{FF2B5EF4-FFF2-40B4-BE49-F238E27FC236}">
                <a16:creationId xmlns:a16="http://schemas.microsoft.com/office/drawing/2014/main" id="{97A3BE57-4164-936A-5E98-4F45C22438DE}"/>
              </a:ext>
            </a:extLst>
          </p:cNvPr>
          <p:cNvSpPr txBox="1"/>
          <p:nvPr/>
        </p:nvSpPr>
        <p:spPr>
          <a:xfrm>
            <a:off x="428625" y="1094616"/>
            <a:ext cx="9131011" cy="83099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400" b="0" i="0" u="none" strike="noStrike" kern="1200" cap="none" spc="0" normalizeH="0" baseline="0" noProof="0">
                <a:ln>
                  <a:noFill/>
                </a:ln>
                <a:solidFill>
                  <a:srgbClr val="000000"/>
                </a:solidFill>
                <a:effectLst/>
                <a:uLnTx/>
                <a:uFillTx/>
                <a:latin typeface="Aptos" panose="020B0004020202020204" pitchFamily="34" charset="0"/>
                <a:ea typeface="+mn-ea"/>
                <a:cs typeface="+mn-cs"/>
              </a:rPr>
              <a:t>Welke rebelse actie hoort bij welke Bijbelse figuur?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400" b="0" i="0" u="none" strike="noStrike" kern="1200" cap="none" spc="0" normalizeH="0" baseline="0" noProof="0">
                <a:ln>
                  <a:noFill/>
                </a:ln>
                <a:solidFill>
                  <a:srgbClr val="000000"/>
                </a:solidFill>
                <a:effectLst/>
                <a:uLnTx/>
                <a:uFillTx/>
                <a:latin typeface="Aptos" panose="020B0004020202020204" pitchFamily="34" charset="0"/>
                <a:ea typeface="+mn-ea"/>
                <a:cs typeface="+mn-cs"/>
              </a:rPr>
              <a:t>Verbind de cijfers aan de juiste letters! </a:t>
            </a:r>
            <a:endParaRPr kumimoji="0" lang="nl-NL" sz="24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5" name="Tekstvak 4">
            <a:extLst>
              <a:ext uri="{FF2B5EF4-FFF2-40B4-BE49-F238E27FC236}">
                <a16:creationId xmlns:a16="http://schemas.microsoft.com/office/drawing/2014/main" id="{C18AE1F0-E50C-139E-DE8E-E7AADE1C396F}"/>
              </a:ext>
            </a:extLst>
          </p:cNvPr>
          <p:cNvSpPr txBox="1"/>
          <p:nvPr/>
        </p:nvSpPr>
        <p:spPr>
          <a:xfrm>
            <a:off x="762000" y="2203056"/>
            <a:ext cx="3962400" cy="41549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400" b="0" i="0" u="none" strike="noStrike" kern="1200" cap="none" spc="0" normalizeH="0" baseline="0" noProof="0">
                <a:ln>
                  <a:noFill/>
                </a:ln>
                <a:solidFill>
                  <a:prstClr val="black"/>
                </a:solidFill>
                <a:effectLst/>
                <a:uLnTx/>
                <a:uFillTx/>
                <a:latin typeface="Aptos" panose="02110004020202020204"/>
                <a:ea typeface="+mn-ea"/>
                <a:cs typeface="+mn-cs"/>
              </a:rPr>
              <a:t>Profeet Nathan	A =  </a:t>
            </a:r>
            <a:r>
              <a:rPr kumimoji="0" lang="nl-NL" sz="6000" b="0" i="0" u="none" strike="noStrike" kern="1200" cap="none" spc="0" normalizeH="0" baseline="0" noProof="0">
                <a:ln>
                  <a:noFill/>
                </a:ln>
                <a:solidFill>
                  <a:prstClr val="black"/>
                </a:solidFill>
                <a:effectLst/>
                <a:uLnTx/>
                <a:uFillTx/>
                <a:latin typeface="Aptos" panose="02110004020202020204"/>
                <a:ea typeface="+mn-ea"/>
                <a:cs typeface="+mn-cs"/>
              </a:rPr>
              <a:t>4</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400" b="0" i="0" u="none" strike="noStrike" kern="1200" cap="none" spc="0" normalizeH="0" baseline="0" noProof="0">
                <a:ln>
                  <a:noFill/>
                </a:ln>
                <a:solidFill>
                  <a:prstClr val="black"/>
                </a:solidFill>
                <a:effectLst/>
                <a:uLnTx/>
                <a:uFillTx/>
                <a:latin typeface="Aptos" panose="02110004020202020204"/>
                <a:ea typeface="+mn-ea"/>
                <a:cs typeface="+mn-cs"/>
              </a:rPr>
              <a:t>Profeet Elia		B =  </a:t>
            </a:r>
            <a:r>
              <a:rPr kumimoji="0" lang="nl-NL" sz="6000" b="0" i="0" u="none" strike="noStrike" kern="1200" cap="none" spc="0" normalizeH="0" baseline="0" noProof="0">
                <a:ln>
                  <a:noFill/>
                </a:ln>
                <a:solidFill>
                  <a:prstClr val="black"/>
                </a:solidFill>
                <a:effectLst/>
                <a:uLnTx/>
                <a:uFillTx/>
                <a:latin typeface="Aptos" panose="02110004020202020204"/>
                <a:ea typeface="+mn-ea"/>
                <a:cs typeface="+mn-cs"/>
              </a:rPr>
              <a:t>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400" b="0" i="0" u="none" strike="noStrike" kern="1200" cap="none" spc="0" normalizeH="0" baseline="0" noProof="0">
                <a:ln>
                  <a:noFill/>
                </a:ln>
                <a:solidFill>
                  <a:prstClr val="black"/>
                </a:solidFill>
                <a:effectLst/>
                <a:uLnTx/>
                <a:uFillTx/>
                <a:latin typeface="Aptos" panose="02110004020202020204"/>
                <a:ea typeface="+mn-ea"/>
                <a:cs typeface="+mn-cs"/>
              </a:rPr>
              <a:t>Johannes de Doper	C =  </a:t>
            </a:r>
            <a:r>
              <a:rPr kumimoji="0" lang="nl-NL" sz="6000" b="0" i="0" u="none" strike="noStrike" kern="1200" cap="none" spc="0" normalizeH="0" baseline="0" noProof="0">
                <a:ln>
                  <a:noFill/>
                </a:ln>
                <a:solidFill>
                  <a:prstClr val="black"/>
                </a:solidFill>
                <a:effectLst/>
                <a:uLnTx/>
                <a:uFillTx/>
                <a:latin typeface="Aptos" panose="02110004020202020204"/>
                <a:ea typeface="+mn-ea"/>
                <a:cs typeface="+mn-cs"/>
              </a:rPr>
              <a:t>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400" b="0" i="0" u="none" strike="noStrike" kern="1200" cap="none" spc="0" normalizeH="0" baseline="0" noProof="0">
                <a:ln>
                  <a:noFill/>
                </a:ln>
                <a:solidFill>
                  <a:prstClr val="black"/>
                </a:solidFill>
                <a:effectLst/>
                <a:uLnTx/>
                <a:uFillTx/>
                <a:latin typeface="Aptos" panose="02110004020202020204"/>
                <a:ea typeface="+mn-ea"/>
                <a:cs typeface="+mn-cs"/>
              </a:rPr>
              <a:t>Jezus			D =  </a:t>
            </a:r>
            <a:r>
              <a:rPr kumimoji="0" lang="nl-NL" sz="6000" b="0" i="0" u="none" strike="noStrike" kern="1200" cap="none" spc="0" normalizeH="0" baseline="0" noProof="0">
                <a:ln>
                  <a:noFill/>
                </a:ln>
                <a:solidFill>
                  <a:prstClr val="black"/>
                </a:solidFill>
                <a:effectLst/>
                <a:uLnTx/>
                <a:uFillTx/>
                <a:latin typeface="Aptos" panose="02110004020202020204"/>
                <a:ea typeface="+mn-ea"/>
                <a:cs typeface="+mn-cs"/>
              </a:rPr>
              <a:t>2</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24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 name="Tekstvak 5">
            <a:extLst>
              <a:ext uri="{FF2B5EF4-FFF2-40B4-BE49-F238E27FC236}">
                <a16:creationId xmlns:a16="http://schemas.microsoft.com/office/drawing/2014/main" id="{04687F05-F226-E438-505F-ED6589A2CB1D}"/>
              </a:ext>
            </a:extLst>
          </p:cNvPr>
          <p:cNvSpPr txBox="1"/>
          <p:nvPr/>
        </p:nvSpPr>
        <p:spPr>
          <a:xfrm>
            <a:off x="5671457" y="2457901"/>
            <a:ext cx="6193972" cy="3970318"/>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nl-NL" sz="2000" b="0" i="0" u="none" strike="noStrike" kern="1200" cap="none" spc="0" normalizeH="0" baseline="0" noProof="0">
                <a:ln>
                  <a:noFill/>
                </a:ln>
                <a:solidFill>
                  <a:prstClr val="black"/>
                </a:solidFill>
                <a:effectLst/>
                <a:uLnTx/>
                <a:uFillTx/>
                <a:latin typeface="Aptos" panose="02110004020202020204"/>
                <a:ea typeface="+mn-ea"/>
                <a:cs typeface="+mn-cs"/>
              </a:rPr>
              <a:t>De koning aanspreken op zijn immorele keuzes en het onderdrukking van het volk</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nl-NL" sz="2400" b="0" i="0" u="none" strike="noStrike" kern="1200" cap="none" spc="0" normalizeH="0" baseline="0" noProof="0">
              <a:ln>
                <a:noFill/>
              </a:ln>
              <a:solidFill>
                <a:prstClr val="black"/>
              </a:solidFill>
              <a:effectLst/>
              <a:uLnTx/>
              <a:uFillTx/>
              <a:latin typeface="Aptos" panose="02110004020202020204"/>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nl-NL" sz="2000" b="0" i="0" u="none" strike="noStrike" kern="1200" cap="none" spc="0" normalizeH="0" baseline="0" noProof="0">
                <a:ln>
                  <a:noFill/>
                </a:ln>
                <a:solidFill>
                  <a:prstClr val="black"/>
                </a:solidFill>
                <a:effectLst/>
                <a:uLnTx/>
                <a:uFillTx/>
                <a:latin typeface="Aptos" panose="02110004020202020204"/>
                <a:ea typeface="+mn-ea"/>
                <a:cs typeface="+mn-cs"/>
              </a:rPr>
              <a:t>De dagelijkse gang van zaken omver gooien die  ruimte voor de ontmoeting met God in de weg staat</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nl-NL" sz="2000" b="0" i="0" u="none" strike="noStrike" kern="1200" cap="none" spc="0" normalizeH="0" baseline="0" noProof="0">
              <a:ln>
                <a:noFill/>
              </a:ln>
              <a:solidFill>
                <a:prstClr val="black"/>
              </a:solidFill>
              <a:effectLst/>
              <a:uLnTx/>
              <a:uFillTx/>
              <a:latin typeface="Aptos" panose="02110004020202020204"/>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nl-NL" sz="2000" b="0" i="0" u="none" strike="noStrike" kern="1200" cap="none" spc="0" normalizeH="0" baseline="0" noProof="0">
                <a:ln>
                  <a:noFill/>
                </a:ln>
                <a:solidFill>
                  <a:prstClr val="black"/>
                </a:solidFill>
                <a:effectLst/>
                <a:uLnTx/>
                <a:uFillTx/>
                <a:latin typeface="Aptos" panose="02110004020202020204"/>
                <a:ea typeface="+mn-ea"/>
                <a:cs typeface="+mn-cs"/>
              </a:rPr>
              <a:t>Valse profeten tegenspreken en bestrijden</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nl-NL" sz="2400" b="0" i="0" u="none" strike="noStrike" kern="1200" cap="none" spc="0" normalizeH="0" baseline="0" noProof="0">
              <a:ln>
                <a:noFill/>
              </a:ln>
              <a:solidFill>
                <a:prstClr val="black"/>
              </a:solidFill>
              <a:effectLst/>
              <a:uLnTx/>
              <a:uFillTx/>
              <a:latin typeface="Aptos" panose="02110004020202020204"/>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nl-NL" sz="2000" b="0" i="0" u="none" strike="noStrike" kern="1200" cap="none" spc="0" normalizeH="0" baseline="0" noProof="0">
                <a:ln>
                  <a:noFill/>
                </a:ln>
                <a:solidFill>
                  <a:prstClr val="black"/>
                </a:solidFill>
                <a:effectLst/>
                <a:uLnTx/>
                <a:uFillTx/>
                <a:latin typeface="Aptos" panose="02110004020202020204"/>
                <a:ea typeface="+mn-ea"/>
                <a:cs typeface="+mn-cs"/>
              </a:rPr>
              <a:t>De koning aanspreken op het misbruik maken van mensen (overspel, moord, machtsmisbruik)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24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 name="Tekstvak 10">
            <a:extLst>
              <a:ext uri="{FF2B5EF4-FFF2-40B4-BE49-F238E27FC236}">
                <a16:creationId xmlns:a16="http://schemas.microsoft.com/office/drawing/2014/main" id="{0A730BD1-CBCB-6E8B-C697-7669430E2B42}"/>
              </a:ext>
            </a:extLst>
          </p:cNvPr>
          <p:cNvSpPr txBox="1"/>
          <p:nvPr/>
        </p:nvSpPr>
        <p:spPr>
          <a:xfrm>
            <a:off x="3048000" y="3244334"/>
            <a:ext cx="609600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7" name="Tekstvak 16">
            <a:extLst>
              <a:ext uri="{FF2B5EF4-FFF2-40B4-BE49-F238E27FC236}">
                <a16:creationId xmlns:a16="http://schemas.microsoft.com/office/drawing/2014/main" id="{E00EC352-19C9-24B8-7315-2B2C8601E34E}"/>
              </a:ext>
            </a:extLst>
          </p:cNvPr>
          <p:cNvSpPr txBox="1"/>
          <p:nvPr/>
        </p:nvSpPr>
        <p:spPr>
          <a:xfrm>
            <a:off x="3048000" y="3244334"/>
            <a:ext cx="609600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 name="Tekstvak 2">
            <a:extLst>
              <a:ext uri="{FF2B5EF4-FFF2-40B4-BE49-F238E27FC236}">
                <a16:creationId xmlns:a16="http://schemas.microsoft.com/office/drawing/2014/main" id="{DEBF7473-BBD1-03B8-ACC2-B58BFD948153}"/>
              </a:ext>
            </a:extLst>
          </p:cNvPr>
          <p:cNvSpPr txBox="1"/>
          <p:nvPr/>
        </p:nvSpPr>
        <p:spPr>
          <a:xfrm>
            <a:off x="8768443" y="1104976"/>
            <a:ext cx="3105150" cy="523220"/>
          </a:xfrm>
          <a:prstGeom prst="rect">
            <a:avLst/>
          </a:prstGeom>
          <a:noFill/>
        </p:spPr>
        <p:txBody>
          <a:bodyPr wrap="square" rtlCol="0">
            <a:spAutoFit/>
          </a:bodyPr>
          <a:lstStyle/>
          <a:p>
            <a:r>
              <a:rPr lang="nl-NL" sz="2800">
                <a:solidFill>
                  <a:srgbClr val="C00000"/>
                </a:solidFill>
              </a:rPr>
              <a:t>Antwoord vraag 11</a:t>
            </a:r>
          </a:p>
        </p:txBody>
      </p:sp>
    </p:spTree>
    <p:extLst>
      <p:ext uri="{BB962C8B-B14F-4D97-AF65-F5344CB8AC3E}">
        <p14:creationId xmlns:p14="http://schemas.microsoft.com/office/powerpoint/2010/main" val="9040402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Afbeelding 17">
            <a:extLst>
              <a:ext uri="{FF2B5EF4-FFF2-40B4-BE49-F238E27FC236}">
                <a16:creationId xmlns:a16="http://schemas.microsoft.com/office/drawing/2014/main" id="{40F52002-D5FC-474C-6FC0-A5E1262A22E0}"/>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contrast="20000"/>
                    </a14:imgEffect>
                  </a14:imgLayer>
                </a14:imgProps>
              </a:ext>
            </a:extLst>
          </a:blip>
          <a:stretch>
            <a:fillRect/>
          </a:stretch>
        </p:blipFill>
        <p:spPr>
          <a:xfrm>
            <a:off x="0" y="-1"/>
            <a:ext cx="4547616" cy="6858000"/>
          </a:xfrm>
          <a:prstGeom prst="rect">
            <a:avLst/>
          </a:prstGeom>
        </p:spPr>
      </p:pic>
      <p:pic>
        <p:nvPicPr>
          <p:cNvPr id="14" name="Afbeelding 13">
            <a:extLst>
              <a:ext uri="{FF2B5EF4-FFF2-40B4-BE49-F238E27FC236}">
                <a16:creationId xmlns:a16="http://schemas.microsoft.com/office/drawing/2014/main" id="{392B1B93-87AB-A237-E4E1-9509DA5587E3}"/>
              </a:ext>
            </a:extLst>
          </p:cNvPr>
          <p:cNvPicPr>
            <a:picLocks noChangeAspect="1"/>
          </p:cNvPicPr>
          <p:nvPr/>
        </p:nvPicPr>
        <p:blipFill>
          <a:blip r:embed="rId5">
            <a:extLst>
              <a:ext uri="{28A0092B-C50C-407E-A947-70E740481C1C}">
                <a14:useLocalDpi xmlns:a14="http://schemas.microsoft.com/office/drawing/2010/main" val="0"/>
              </a:ext>
            </a:extLst>
          </a:blip>
          <a:srcRect t="3333" r="3870" b="17647"/>
          <a:stretch>
            <a:fillRect/>
          </a:stretch>
        </p:blipFill>
        <p:spPr>
          <a:xfrm>
            <a:off x="5998030" y="3524254"/>
            <a:ext cx="3056154" cy="3333746"/>
          </a:xfrm>
          <a:prstGeom prst="rect">
            <a:avLst/>
          </a:prstGeom>
        </p:spPr>
      </p:pic>
      <p:pic>
        <p:nvPicPr>
          <p:cNvPr id="4" name="Afbeelding 3">
            <a:extLst>
              <a:ext uri="{FF2B5EF4-FFF2-40B4-BE49-F238E27FC236}">
                <a16:creationId xmlns:a16="http://schemas.microsoft.com/office/drawing/2014/main" id="{20FF5B38-DB15-773D-E049-F8AE6B4C2282}"/>
              </a:ext>
            </a:extLst>
          </p:cNvPr>
          <p:cNvPicPr>
            <a:picLocks noChangeAspect="1"/>
          </p:cNvPicPr>
          <p:nvPr/>
        </p:nvPicPr>
        <p:blipFill>
          <a:blip r:embed="rId6"/>
          <a:srcRect r="11125" b="-5"/>
          <a:stretch>
            <a:fillRect/>
          </a:stretch>
        </p:blipFill>
        <p:spPr>
          <a:xfrm>
            <a:off x="5803900" y="10"/>
            <a:ext cx="3250283" cy="3333737"/>
          </a:xfrm>
          <a:custGeom>
            <a:avLst/>
            <a:gdLst/>
            <a:ahLst/>
            <a:cxnLst/>
            <a:rect l="l" t="t" r="r" b="b"/>
            <a:pathLst>
              <a:path w="3250283" h="3333747">
                <a:moveTo>
                  <a:pt x="0" y="0"/>
                </a:moveTo>
                <a:lnTo>
                  <a:pt x="3250283" y="0"/>
                </a:lnTo>
                <a:lnTo>
                  <a:pt x="3250283" y="3333747"/>
                </a:lnTo>
                <a:lnTo>
                  <a:pt x="153881" y="3333747"/>
                </a:lnTo>
                <a:lnTo>
                  <a:pt x="110925" y="3121962"/>
                </a:lnTo>
                <a:cubicBezTo>
                  <a:pt x="7248" y="2570625"/>
                  <a:pt x="-46957" y="1948326"/>
                  <a:pt x="85282" y="1225550"/>
                </a:cubicBezTo>
                <a:cubicBezTo>
                  <a:pt x="7773" y="398992"/>
                  <a:pt x="51080" y="378883"/>
                  <a:pt x="0" y="0"/>
                </a:cubicBezTo>
                <a:close/>
              </a:path>
            </a:pathLst>
          </a:custGeom>
        </p:spPr>
      </p:pic>
      <p:pic>
        <p:nvPicPr>
          <p:cNvPr id="3" name="Afbeelding 2">
            <a:extLst>
              <a:ext uri="{FF2B5EF4-FFF2-40B4-BE49-F238E27FC236}">
                <a16:creationId xmlns:a16="http://schemas.microsoft.com/office/drawing/2014/main" id="{F4E6CF89-62C7-7CD5-D912-C3A6381488E0}"/>
              </a:ext>
            </a:extLst>
          </p:cNvPr>
          <p:cNvPicPr>
            <a:picLocks noChangeAspect="1"/>
          </p:cNvPicPr>
          <p:nvPr/>
        </p:nvPicPr>
        <p:blipFill>
          <a:blip r:embed="rId7"/>
          <a:srcRect l="29411" b="43907"/>
          <a:stretch>
            <a:fillRect/>
          </a:stretch>
        </p:blipFill>
        <p:spPr>
          <a:xfrm rot="16200000">
            <a:off x="2036836" y="1449036"/>
            <a:ext cx="6857999" cy="3959908"/>
          </a:xfrm>
          <a:prstGeom prst="rect">
            <a:avLst/>
          </a:prstGeom>
        </p:spPr>
      </p:pic>
      <p:pic>
        <p:nvPicPr>
          <p:cNvPr id="5" name="Afbeelding 4">
            <a:extLst>
              <a:ext uri="{FF2B5EF4-FFF2-40B4-BE49-F238E27FC236}">
                <a16:creationId xmlns:a16="http://schemas.microsoft.com/office/drawing/2014/main" id="{13D2F3DD-72A6-106E-BC5C-737085844AAC}"/>
              </a:ext>
            </a:extLst>
          </p:cNvPr>
          <p:cNvPicPr>
            <a:picLocks noChangeAspect="1"/>
          </p:cNvPicPr>
          <p:nvPr/>
        </p:nvPicPr>
        <p:blipFill>
          <a:blip r:embed="rId8">
            <a:extLst>
              <a:ext uri="{28A0092B-C50C-407E-A947-70E740481C1C}">
                <a14:useLocalDpi xmlns:a14="http://schemas.microsoft.com/office/drawing/2010/main" val="0"/>
              </a:ext>
            </a:extLst>
          </a:blip>
          <a:srcRect b="16358"/>
          <a:stretch>
            <a:fillRect/>
          </a:stretch>
        </p:blipFill>
        <p:spPr>
          <a:xfrm>
            <a:off x="9244684" y="10"/>
            <a:ext cx="2947316" cy="3333737"/>
          </a:xfrm>
          <a:custGeom>
            <a:avLst/>
            <a:gdLst/>
            <a:ahLst/>
            <a:cxnLst/>
            <a:rect l="l" t="t" r="r" b="b"/>
            <a:pathLst>
              <a:path w="2947316" h="3333747">
                <a:moveTo>
                  <a:pt x="0" y="0"/>
                </a:moveTo>
                <a:lnTo>
                  <a:pt x="2947316" y="0"/>
                </a:lnTo>
                <a:lnTo>
                  <a:pt x="2947316" y="3333747"/>
                </a:lnTo>
                <a:lnTo>
                  <a:pt x="0" y="3333747"/>
                </a:lnTo>
                <a:close/>
              </a:path>
            </a:pathLst>
          </a:custGeom>
        </p:spPr>
      </p:pic>
      <p:pic>
        <p:nvPicPr>
          <p:cNvPr id="11" name="Afbeelding 10">
            <a:extLst>
              <a:ext uri="{FF2B5EF4-FFF2-40B4-BE49-F238E27FC236}">
                <a16:creationId xmlns:a16="http://schemas.microsoft.com/office/drawing/2014/main" id="{75CC84A4-CE49-8D0E-22E8-A1C8561CFC99}"/>
              </a:ext>
            </a:extLst>
          </p:cNvPr>
          <p:cNvPicPr>
            <a:picLocks noChangeAspect="1"/>
          </p:cNvPicPr>
          <p:nvPr/>
        </p:nvPicPr>
        <p:blipFill>
          <a:blip r:embed="rId9">
            <a:extLst>
              <a:ext uri="{28A0092B-C50C-407E-A947-70E740481C1C}">
                <a14:useLocalDpi xmlns:a14="http://schemas.microsoft.com/office/drawing/2010/main" val="0"/>
              </a:ext>
            </a:extLst>
          </a:blip>
          <a:srcRect t="19036" r="-1" b="1785"/>
          <a:stretch>
            <a:fillRect/>
          </a:stretch>
        </p:blipFill>
        <p:spPr>
          <a:xfrm>
            <a:off x="9244684" y="3524255"/>
            <a:ext cx="2947316" cy="3333745"/>
          </a:xfrm>
          <a:custGeom>
            <a:avLst/>
            <a:gdLst/>
            <a:ahLst/>
            <a:cxnLst/>
            <a:rect l="l" t="t" r="r" b="b"/>
            <a:pathLst>
              <a:path w="2947316" h="3333745">
                <a:moveTo>
                  <a:pt x="0" y="0"/>
                </a:moveTo>
                <a:lnTo>
                  <a:pt x="2947316" y="0"/>
                </a:lnTo>
                <a:lnTo>
                  <a:pt x="2947316" y="3333745"/>
                </a:lnTo>
                <a:lnTo>
                  <a:pt x="0" y="3333745"/>
                </a:lnTo>
                <a:close/>
              </a:path>
            </a:pathLst>
          </a:custGeom>
        </p:spPr>
      </p:pic>
      <p:sp>
        <p:nvSpPr>
          <p:cNvPr id="19" name="Tekstvak 18">
            <a:extLst>
              <a:ext uri="{FF2B5EF4-FFF2-40B4-BE49-F238E27FC236}">
                <a16:creationId xmlns:a16="http://schemas.microsoft.com/office/drawing/2014/main" id="{66569AE4-C0E6-6D07-BD7F-EDDE743E745D}"/>
              </a:ext>
            </a:extLst>
          </p:cNvPr>
          <p:cNvSpPr txBox="1"/>
          <p:nvPr/>
        </p:nvSpPr>
        <p:spPr>
          <a:xfrm>
            <a:off x="220743" y="343439"/>
            <a:ext cx="5677989" cy="769442"/>
          </a:xfrm>
          <a:prstGeom prst="rect">
            <a:avLst/>
          </a:prstGeom>
        </p:spPr>
        <p:txBody>
          <a:bodyPr vert="horz" lIns="91440" tIns="45720" rIns="91440" bIns="45720" rtlCol="0" anchor="t">
            <a:noAutofit/>
          </a:bodyPr>
          <a:lstStyle/>
          <a:p>
            <a:pPr>
              <a:lnSpc>
                <a:spcPct val="90000"/>
              </a:lnSpc>
              <a:spcBef>
                <a:spcPct val="0"/>
              </a:spcBef>
              <a:spcAft>
                <a:spcPts val="600"/>
              </a:spcAft>
            </a:pPr>
            <a:r>
              <a:rPr lang="en-US" sz="4000" b="1" kern="1200">
                <a:ea typeface="+mj-ea"/>
                <a:cs typeface="+mj-cs"/>
              </a:rPr>
              <a:t>Opstaan tegen onrecht</a:t>
            </a:r>
          </a:p>
        </p:txBody>
      </p:sp>
      <p:sp>
        <p:nvSpPr>
          <p:cNvPr id="20" name="Tekstvak 19">
            <a:extLst>
              <a:ext uri="{FF2B5EF4-FFF2-40B4-BE49-F238E27FC236}">
                <a16:creationId xmlns:a16="http://schemas.microsoft.com/office/drawing/2014/main" id="{8E6C575F-C6C8-DE30-B2AF-56A544A6A1EF}"/>
              </a:ext>
            </a:extLst>
          </p:cNvPr>
          <p:cNvSpPr txBox="1"/>
          <p:nvPr/>
        </p:nvSpPr>
        <p:spPr>
          <a:xfrm>
            <a:off x="220743" y="1815003"/>
            <a:ext cx="5775960" cy="1569660"/>
          </a:xfrm>
          <a:prstGeom prst="rect">
            <a:avLst/>
          </a:prstGeom>
          <a:noFill/>
        </p:spPr>
        <p:txBody>
          <a:bodyPr wrap="square" lIns="91440" tIns="45720" rIns="91440" bIns="45720" anchor="t">
            <a:spAutoFit/>
          </a:bodyPr>
          <a:lstStyle/>
          <a:p>
            <a:pPr>
              <a:spcAft>
                <a:spcPts val="600"/>
              </a:spcAft>
            </a:pPr>
            <a:r>
              <a:rPr lang="en-US" sz="3200" dirty="0">
                <a:solidFill>
                  <a:srgbClr val="C00000">
                    <a:alpha val="80000"/>
                  </a:srgbClr>
                </a:solidFill>
              </a:rPr>
              <a:t>Welke </a:t>
            </a:r>
            <a:r>
              <a:rPr lang="en-US" sz="3200" dirty="0" err="1">
                <a:solidFill>
                  <a:srgbClr val="C00000">
                    <a:alpha val="80000"/>
                  </a:srgbClr>
                </a:solidFill>
              </a:rPr>
              <a:t>persoon</a:t>
            </a:r>
            <a:r>
              <a:rPr lang="en-US" sz="3200" dirty="0">
                <a:solidFill>
                  <a:srgbClr val="C00000">
                    <a:alpha val="80000"/>
                  </a:srgbClr>
                </a:solidFill>
              </a:rPr>
              <a:t> </a:t>
            </a:r>
            <a:r>
              <a:rPr lang="en-US" sz="3200" dirty="0" err="1">
                <a:solidFill>
                  <a:srgbClr val="C00000">
                    <a:alpha val="80000"/>
                  </a:srgbClr>
                </a:solidFill>
              </a:rPr>
              <a:t>uit</a:t>
            </a:r>
            <a:r>
              <a:rPr lang="en-US" sz="3200" dirty="0">
                <a:solidFill>
                  <a:srgbClr val="C00000">
                    <a:alpha val="80000"/>
                  </a:srgbClr>
                </a:solidFill>
              </a:rPr>
              <a:t> de </a:t>
            </a:r>
            <a:r>
              <a:rPr lang="en-US" sz="3200" dirty="0" err="1">
                <a:solidFill>
                  <a:srgbClr val="C00000">
                    <a:alpha val="80000"/>
                  </a:srgbClr>
                </a:solidFill>
              </a:rPr>
              <a:t>recente</a:t>
            </a:r>
            <a:r>
              <a:rPr lang="en-US" sz="3200" dirty="0">
                <a:solidFill>
                  <a:srgbClr val="C00000">
                    <a:alpha val="80000"/>
                  </a:srgbClr>
                </a:solidFill>
              </a:rPr>
              <a:t> </a:t>
            </a:r>
            <a:r>
              <a:rPr lang="en-US" sz="3200" dirty="0" err="1">
                <a:solidFill>
                  <a:srgbClr val="C00000">
                    <a:alpha val="80000"/>
                  </a:srgbClr>
                </a:solidFill>
              </a:rPr>
              <a:t>geschiedenis</a:t>
            </a:r>
            <a:r>
              <a:rPr lang="en-US" sz="3200" dirty="0">
                <a:solidFill>
                  <a:srgbClr val="C00000">
                    <a:alpha val="80000"/>
                  </a:srgbClr>
                </a:solidFill>
              </a:rPr>
              <a:t> </a:t>
            </a:r>
            <a:r>
              <a:rPr lang="en-US" sz="3200" dirty="0" err="1">
                <a:solidFill>
                  <a:srgbClr val="C00000">
                    <a:alpha val="80000"/>
                  </a:srgbClr>
                </a:solidFill>
              </a:rPr>
              <a:t>spreekt</a:t>
            </a:r>
            <a:r>
              <a:rPr lang="en-US" sz="3200" dirty="0">
                <a:solidFill>
                  <a:srgbClr val="C00000">
                    <a:alpha val="80000"/>
                  </a:srgbClr>
                </a:solidFill>
              </a:rPr>
              <a:t> </a:t>
            </a:r>
            <a:r>
              <a:rPr lang="en-US" sz="3200" dirty="0" err="1">
                <a:solidFill>
                  <a:srgbClr val="C00000">
                    <a:alpha val="80000"/>
                  </a:srgbClr>
                </a:solidFill>
              </a:rPr>
              <a:t>jou</a:t>
            </a:r>
            <a:r>
              <a:rPr lang="en-US" sz="3200" dirty="0">
                <a:solidFill>
                  <a:srgbClr val="C00000">
                    <a:alpha val="80000"/>
                  </a:srgbClr>
                </a:solidFill>
              </a:rPr>
              <a:t> </a:t>
            </a:r>
            <a:r>
              <a:rPr lang="en-US" sz="3200" dirty="0" err="1">
                <a:solidFill>
                  <a:srgbClr val="C00000">
                    <a:alpha val="80000"/>
                  </a:srgbClr>
                </a:solidFill>
              </a:rPr>
              <a:t>aan</a:t>
            </a:r>
            <a:r>
              <a:rPr lang="en-US" sz="3200" dirty="0">
                <a:solidFill>
                  <a:srgbClr val="C00000">
                    <a:alpha val="80000"/>
                  </a:srgbClr>
                </a:solidFill>
              </a:rPr>
              <a:t> </a:t>
            </a:r>
            <a:r>
              <a:rPr lang="en-US" sz="3200" dirty="0" err="1">
                <a:solidFill>
                  <a:srgbClr val="C00000"/>
                </a:solidFill>
              </a:rPr>
              <a:t>als</a:t>
            </a:r>
            <a:r>
              <a:rPr lang="en-US" sz="3200" dirty="0">
                <a:solidFill>
                  <a:srgbClr val="C00000"/>
                </a:solidFill>
              </a:rPr>
              <a:t> </a:t>
            </a:r>
            <a:r>
              <a:rPr lang="en-US" sz="3200" b="1" dirty="0" err="1">
                <a:solidFill>
                  <a:srgbClr val="FFC000"/>
                </a:solidFill>
              </a:rPr>
              <a:t>moderne</a:t>
            </a:r>
            <a:r>
              <a:rPr lang="en-US" sz="3200" b="1" dirty="0">
                <a:solidFill>
                  <a:srgbClr val="FFC000"/>
                </a:solidFill>
              </a:rPr>
              <a:t> </a:t>
            </a:r>
            <a:r>
              <a:rPr lang="en-US" sz="3200" b="1" dirty="0" err="1">
                <a:solidFill>
                  <a:srgbClr val="FFC000"/>
                </a:solidFill>
              </a:rPr>
              <a:t>profeet</a:t>
            </a:r>
            <a:r>
              <a:rPr lang="en-US" sz="3200" b="1" dirty="0">
                <a:solidFill>
                  <a:srgbClr val="FFC000"/>
                </a:solidFill>
              </a:rPr>
              <a:t> </a:t>
            </a:r>
            <a:r>
              <a:rPr lang="en-US" sz="3200" dirty="0">
                <a:solidFill>
                  <a:srgbClr val="C00000">
                    <a:alpha val="80000"/>
                  </a:srgbClr>
                </a:solidFill>
              </a:rPr>
              <a:t>?</a:t>
            </a:r>
          </a:p>
        </p:txBody>
      </p:sp>
      <p:sp>
        <p:nvSpPr>
          <p:cNvPr id="21" name="Tekstvak 20">
            <a:extLst>
              <a:ext uri="{FF2B5EF4-FFF2-40B4-BE49-F238E27FC236}">
                <a16:creationId xmlns:a16="http://schemas.microsoft.com/office/drawing/2014/main" id="{427F3092-FACB-402F-92AF-081CED6247C2}"/>
              </a:ext>
            </a:extLst>
          </p:cNvPr>
          <p:cNvSpPr txBox="1"/>
          <p:nvPr/>
        </p:nvSpPr>
        <p:spPr>
          <a:xfrm>
            <a:off x="320041" y="3710741"/>
            <a:ext cx="4783750" cy="2803820"/>
          </a:xfrm>
          <a:prstGeom prst="rect">
            <a:avLst/>
          </a:prstGeom>
        </p:spPr>
        <p:txBody>
          <a:bodyPr vert="horz" lIns="91440" tIns="45720" rIns="91440" bIns="45720" rtlCol="0">
            <a:noAutofit/>
          </a:bodyPr>
          <a:lstStyle/>
          <a:p>
            <a:pPr marL="342900" indent="-342900">
              <a:lnSpc>
                <a:spcPct val="150000"/>
              </a:lnSpc>
              <a:spcAft>
                <a:spcPts val="600"/>
              </a:spcAft>
              <a:buFont typeface="+mj-lt"/>
              <a:buAutoNum type="alphaUcPeriod"/>
            </a:pPr>
            <a:r>
              <a:rPr lang="en-US" sz="2800" b="1">
                <a:solidFill>
                  <a:schemeClr val="bg1">
                    <a:alpha val="80000"/>
                  </a:schemeClr>
                </a:solidFill>
              </a:rPr>
              <a:t>Martin Luther King</a:t>
            </a:r>
          </a:p>
          <a:p>
            <a:pPr marL="342900" indent="-342900">
              <a:lnSpc>
                <a:spcPct val="150000"/>
              </a:lnSpc>
              <a:spcAft>
                <a:spcPts val="600"/>
              </a:spcAft>
              <a:buFont typeface="+mj-lt"/>
              <a:buAutoNum type="alphaUcPeriod"/>
            </a:pPr>
            <a:r>
              <a:rPr lang="en-US" sz="2800" b="1">
                <a:solidFill>
                  <a:schemeClr val="bg1">
                    <a:alpha val="80000"/>
                  </a:schemeClr>
                </a:solidFill>
              </a:rPr>
              <a:t>Moeder Teresa</a:t>
            </a:r>
          </a:p>
          <a:p>
            <a:pPr marL="342900" indent="-342900">
              <a:lnSpc>
                <a:spcPct val="150000"/>
              </a:lnSpc>
              <a:spcAft>
                <a:spcPts val="600"/>
              </a:spcAft>
              <a:buFont typeface="+mj-lt"/>
              <a:buAutoNum type="alphaUcPeriod"/>
            </a:pPr>
            <a:r>
              <a:rPr lang="en-US" sz="2800" b="1">
                <a:solidFill>
                  <a:schemeClr val="bg1">
                    <a:alpha val="80000"/>
                  </a:schemeClr>
                </a:solidFill>
              </a:rPr>
              <a:t>Dietrich Bonhoeffer</a:t>
            </a:r>
          </a:p>
          <a:p>
            <a:pPr marL="342900" indent="-342900">
              <a:lnSpc>
                <a:spcPct val="150000"/>
              </a:lnSpc>
              <a:spcAft>
                <a:spcPts val="600"/>
              </a:spcAft>
              <a:buFont typeface="+mj-lt"/>
              <a:buAutoNum type="alphaUcPeriod"/>
            </a:pPr>
            <a:r>
              <a:rPr lang="en-US" sz="2800" b="1">
                <a:solidFill>
                  <a:schemeClr val="bg1">
                    <a:alpha val="80000"/>
                  </a:schemeClr>
                </a:solidFill>
              </a:rPr>
              <a:t>Nelson Mandela</a:t>
            </a:r>
            <a:endParaRPr lang="en-US" sz="2800">
              <a:solidFill>
                <a:schemeClr val="bg1">
                  <a:alpha val="80000"/>
                </a:schemeClr>
              </a:solidFill>
            </a:endParaRPr>
          </a:p>
        </p:txBody>
      </p:sp>
      <p:sp>
        <p:nvSpPr>
          <p:cNvPr id="22" name="Tekstvak 21">
            <a:extLst>
              <a:ext uri="{FF2B5EF4-FFF2-40B4-BE49-F238E27FC236}">
                <a16:creationId xmlns:a16="http://schemas.microsoft.com/office/drawing/2014/main" id="{DDED03DD-533C-F29D-ABF7-F7F86857D708}"/>
              </a:ext>
            </a:extLst>
          </p:cNvPr>
          <p:cNvSpPr txBox="1"/>
          <p:nvPr/>
        </p:nvSpPr>
        <p:spPr>
          <a:xfrm>
            <a:off x="8521372" y="2695069"/>
            <a:ext cx="368257" cy="523220"/>
          </a:xfrm>
          <a:prstGeom prst="rect">
            <a:avLst/>
          </a:prstGeom>
          <a:noFill/>
        </p:spPr>
        <p:txBody>
          <a:bodyPr wrap="square">
            <a:spAutoFit/>
          </a:bodyPr>
          <a:lstStyle/>
          <a:p>
            <a:r>
              <a:rPr lang="nl-NL" sz="2800" b="1">
                <a:solidFill>
                  <a:srgbClr val="FFC000"/>
                </a:solidFill>
                <a:latin typeface="Museo Sans 100"/>
              </a:rPr>
              <a:t>A</a:t>
            </a:r>
          </a:p>
        </p:txBody>
      </p:sp>
      <p:sp>
        <p:nvSpPr>
          <p:cNvPr id="23" name="Tekstvak 22">
            <a:extLst>
              <a:ext uri="{FF2B5EF4-FFF2-40B4-BE49-F238E27FC236}">
                <a16:creationId xmlns:a16="http://schemas.microsoft.com/office/drawing/2014/main" id="{ADC68662-D174-7648-1128-E4A9D26971DA}"/>
              </a:ext>
            </a:extLst>
          </p:cNvPr>
          <p:cNvSpPr txBox="1"/>
          <p:nvPr/>
        </p:nvSpPr>
        <p:spPr>
          <a:xfrm>
            <a:off x="9256467" y="2695069"/>
            <a:ext cx="368257" cy="523220"/>
          </a:xfrm>
          <a:prstGeom prst="rect">
            <a:avLst/>
          </a:prstGeom>
          <a:noFill/>
        </p:spPr>
        <p:txBody>
          <a:bodyPr wrap="square">
            <a:spAutoFit/>
          </a:bodyPr>
          <a:lstStyle/>
          <a:p>
            <a:r>
              <a:rPr lang="nl-NL" sz="2800" b="1">
                <a:solidFill>
                  <a:srgbClr val="FFC000"/>
                </a:solidFill>
                <a:latin typeface="Museo Sans 100"/>
              </a:rPr>
              <a:t>B</a:t>
            </a:r>
          </a:p>
        </p:txBody>
      </p:sp>
      <p:sp>
        <p:nvSpPr>
          <p:cNvPr id="24" name="Tekstvak 23">
            <a:extLst>
              <a:ext uri="{FF2B5EF4-FFF2-40B4-BE49-F238E27FC236}">
                <a16:creationId xmlns:a16="http://schemas.microsoft.com/office/drawing/2014/main" id="{FD370468-46AF-0BB4-EF9D-2B050D816AEA}"/>
              </a:ext>
            </a:extLst>
          </p:cNvPr>
          <p:cNvSpPr txBox="1"/>
          <p:nvPr/>
        </p:nvSpPr>
        <p:spPr>
          <a:xfrm>
            <a:off x="8514682" y="3538552"/>
            <a:ext cx="368257" cy="523220"/>
          </a:xfrm>
          <a:prstGeom prst="rect">
            <a:avLst/>
          </a:prstGeom>
          <a:noFill/>
        </p:spPr>
        <p:txBody>
          <a:bodyPr wrap="square">
            <a:spAutoFit/>
          </a:bodyPr>
          <a:lstStyle/>
          <a:p>
            <a:r>
              <a:rPr lang="nl-NL" sz="2800" b="1">
                <a:solidFill>
                  <a:srgbClr val="FFC000"/>
                </a:solidFill>
                <a:latin typeface="Museo Sans 100"/>
              </a:rPr>
              <a:t>C</a:t>
            </a:r>
          </a:p>
        </p:txBody>
      </p:sp>
      <p:sp>
        <p:nvSpPr>
          <p:cNvPr id="25" name="Tekstvak 24">
            <a:extLst>
              <a:ext uri="{FF2B5EF4-FFF2-40B4-BE49-F238E27FC236}">
                <a16:creationId xmlns:a16="http://schemas.microsoft.com/office/drawing/2014/main" id="{E93CD2BD-07A6-0F52-55F9-B3F8616301C9}"/>
              </a:ext>
            </a:extLst>
          </p:cNvPr>
          <p:cNvSpPr txBox="1"/>
          <p:nvPr/>
        </p:nvSpPr>
        <p:spPr>
          <a:xfrm>
            <a:off x="9256467" y="3538552"/>
            <a:ext cx="368257" cy="523220"/>
          </a:xfrm>
          <a:prstGeom prst="rect">
            <a:avLst/>
          </a:prstGeom>
          <a:noFill/>
        </p:spPr>
        <p:txBody>
          <a:bodyPr wrap="square">
            <a:spAutoFit/>
          </a:bodyPr>
          <a:lstStyle/>
          <a:p>
            <a:r>
              <a:rPr lang="nl-NL" sz="2800" b="1">
                <a:solidFill>
                  <a:srgbClr val="FFC000"/>
                </a:solidFill>
                <a:latin typeface="Museo Sans 100"/>
              </a:rPr>
              <a:t>D</a:t>
            </a:r>
          </a:p>
        </p:txBody>
      </p:sp>
      <p:sp>
        <p:nvSpPr>
          <p:cNvPr id="26" name="Tekstvak 25">
            <a:extLst>
              <a:ext uri="{FF2B5EF4-FFF2-40B4-BE49-F238E27FC236}">
                <a16:creationId xmlns:a16="http://schemas.microsoft.com/office/drawing/2014/main" id="{0B28BABC-A250-B041-FC69-2D717FCA0A8C}"/>
              </a:ext>
            </a:extLst>
          </p:cNvPr>
          <p:cNvSpPr txBox="1"/>
          <p:nvPr/>
        </p:nvSpPr>
        <p:spPr>
          <a:xfrm>
            <a:off x="4867657" y="5940019"/>
            <a:ext cx="1002368" cy="769441"/>
          </a:xfrm>
          <a:prstGeom prst="rect">
            <a:avLst/>
          </a:prstGeom>
          <a:noFill/>
        </p:spPr>
        <p:txBody>
          <a:bodyPr wrap="square" rtlCol="0">
            <a:spAutoFit/>
          </a:bodyPr>
          <a:lstStyle/>
          <a:p>
            <a:r>
              <a:rPr lang="nl-NL" sz="4400" b="1">
                <a:solidFill>
                  <a:srgbClr val="C00000"/>
                </a:solidFill>
                <a:latin typeface="Aptos Black" panose="020F0502020204030204" pitchFamily="34" charset="0"/>
              </a:rPr>
              <a:t>12</a:t>
            </a:r>
          </a:p>
        </p:txBody>
      </p:sp>
    </p:spTree>
    <p:extLst>
      <p:ext uri="{BB962C8B-B14F-4D97-AF65-F5344CB8AC3E}">
        <p14:creationId xmlns:p14="http://schemas.microsoft.com/office/powerpoint/2010/main" val="21200938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A23BEE6-3969-A75C-E4D5-4773C02900D5}"/>
            </a:ext>
          </a:extLst>
        </p:cNvPr>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F2040EDF-7DEE-C88E-6AEA-ABFDF115DD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5" name="Rectangle 24">
            <a:extLst>
              <a:ext uri="{FF2B5EF4-FFF2-40B4-BE49-F238E27FC236}">
                <a16:creationId xmlns:a16="http://schemas.microsoft.com/office/drawing/2014/main" id="{57A8A088-6715-577C-B9D5-19A5E12915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27" name="Group 26">
            <a:extLst>
              <a:ext uri="{FF2B5EF4-FFF2-40B4-BE49-F238E27FC236}">
                <a16:creationId xmlns:a16="http://schemas.microsoft.com/office/drawing/2014/main" id="{04127D19-5844-141E-1047-A1B22916217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253" y="-5977"/>
            <a:ext cx="6238675" cy="6863979"/>
            <a:chOff x="305" y="-5977"/>
            <a:chExt cx="6238675" cy="6863979"/>
          </a:xfrm>
        </p:grpSpPr>
        <p:sp>
          <p:nvSpPr>
            <p:cNvPr id="28" name="Freeform: Shape 27">
              <a:extLst>
                <a:ext uri="{FF2B5EF4-FFF2-40B4-BE49-F238E27FC236}">
                  <a16:creationId xmlns:a16="http://schemas.microsoft.com/office/drawing/2014/main" id="{E8AE415B-86DC-44ED-FCED-6E5E202B49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305" y="34854"/>
              <a:ext cx="6028697" cy="6817170"/>
            </a:xfrm>
            <a:custGeom>
              <a:avLst/>
              <a:gdLst>
                <a:gd name="connsiteX0" fmla="*/ 6028697 w 6028697"/>
                <a:gd name="connsiteY0" fmla="*/ 6155323 h 6817170"/>
                <a:gd name="connsiteX1" fmla="*/ 6028697 w 6028697"/>
                <a:gd name="connsiteY1" fmla="*/ 6817170 h 6817170"/>
                <a:gd name="connsiteX2" fmla="*/ 5157862 w 6028697"/>
                <a:gd name="connsiteY2" fmla="*/ 6817170 h 6817170"/>
                <a:gd name="connsiteX3" fmla="*/ 5347156 w 6028697"/>
                <a:gd name="connsiteY3" fmla="*/ 6687553 h 6817170"/>
                <a:gd name="connsiteX4" fmla="*/ 5487470 w 6028697"/>
                <a:gd name="connsiteY4" fmla="*/ 6581714 h 6817170"/>
                <a:gd name="connsiteX5" fmla="*/ 5627642 w 6028697"/>
                <a:gd name="connsiteY5" fmla="*/ 6472328 h 6817170"/>
                <a:gd name="connsiteX6" fmla="*/ 5911392 w 6028697"/>
                <a:gd name="connsiteY6" fmla="*/ 6245328 h 6817170"/>
                <a:gd name="connsiteX7" fmla="*/ 4481066 w 6028697"/>
                <a:gd name="connsiteY7" fmla="*/ 478 h 6817170"/>
                <a:gd name="connsiteX8" fmla="*/ 4672258 w 6028697"/>
                <a:gd name="connsiteY8" fmla="*/ 7519 h 6817170"/>
                <a:gd name="connsiteX9" fmla="*/ 5429869 w 6028697"/>
                <a:gd name="connsiteY9" fmla="*/ 125134 h 6817170"/>
                <a:gd name="connsiteX10" fmla="*/ 5976319 w 6028697"/>
                <a:gd name="connsiteY10" fmla="*/ 314893 h 6817170"/>
                <a:gd name="connsiteX11" fmla="*/ 6028697 w 6028697"/>
                <a:gd name="connsiteY11" fmla="*/ 339901 h 6817170"/>
                <a:gd name="connsiteX12" fmla="*/ 6028697 w 6028697"/>
                <a:gd name="connsiteY12" fmla="*/ 732458 h 6817170"/>
                <a:gd name="connsiteX13" fmla="*/ 5990985 w 6028697"/>
                <a:gd name="connsiteY13" fmla="*/ 712211 h 6817170"/>
                <a:gd name="connsiteX14" fmla="*/ 5341339 w 6028697"/>
                <a:gd name="connsiteY14" fmla="*/ 475281 h 6817170"/>
                <a:gd name="connsiteX15" fmla="*/ 4651969 w 6028697"/>
                <a:gd name="connsiteY15" fmla="*/ 377104 h 6817170"/>
                <a:gd name="connsiteX16" fmla="*/ 3953093 w 6028697"/>
                <a:gd name="connsiteY16" fmla="*/ 402498 h 6817170"/>
                <a:gd name="connsiteX17" fmla="*/ 3267413 w 6028697"/>
                <a:gd name="connsiteY17" fmla="*/ 546643 h 6817170"/>
                <a:gd name="connsiteX18" fmla="*/ 1439498 w 6028697"/>
                <a:gd name="connsiteY18" fmla="*/ 1568141 h 6817170"/>
                <a:gd name="connsiteX19" fmla="*/ 960671 w 6028697"/>
                <a:gd name="connsiteY19" fmla="*/ 2082013 h 6817170"/>
                <a:gd name="connsiteX20" fmla="*/ 581866 w 6028697"/>
                <a:gd name="connsiteY20" fmla="*/ 2672638 h 6817170"/>
                <a:gd name="connsiteX21" fmla="*/ 324789 w 6028697"/>
                <a:gd name="connsiteY21" fmla="*/ 3325262 h 6817170"/>
                <a:gd name="connsiteX22" fmla="*/ 231151 w 6028697"/>
                <a:gd name="connsiteY22" fmla="*/ 4022292 h 6817170"/>
                <a:gd name="connsiteX23" fmla="*/ 270592 w 6028697"/>
                <a:gd name="connsiteY23" fmla="*/ 4362792 h 6817170"/>
                <a:gd name="connsiteX24" fmla="*/ 387213 w 6028697"/>
                <a:gd name="connsiteY24" fmla="*/ 4681585 h 6817170"/>
                <a:gd name="connsiteX25" fmla="*/ 468507 w 6028697"/>
                <a:gd name="connsiteY25" fmla="*/ 4831546 h 6817170"/>
                <a:gd name="connsiteX26" fmla="*/ 561862 w 6028697"/>
                <a:gd name="connsiteY26" fmla="*/ 4976826 h 6817170"/>
                <a:gd name="connsiteX27" fmla="*/ 777511 w 6028697"/>
                <a:gd name="connsiteY27" fmla="*/ 5257597 h 6817170"/>
                <a:gd name="connsiteX28" fmla="*/ 1010895 w 6028697"/>
                <a:gd name="connsiteY28" fmla="*/ 5540494 h 6817170"/>
                <a:gd name="connsiteX29" fmla="*/ 1126948 w 6028697"/>
                <a:gd name="connsiteY29" fmla="*/ 5688186 h 6817170"/>
                <a:gd name="connsiteX30" fmla="*/ 1182706 w 6028697"/>
                <a:gd name="connsiteY30" fmla="*/ 5760543 h 6817170"/>
                <a:gd name="connsiteX31" fmla="*/ 1237327 w 6028697"/>
                <a:gd name="connsiteY31" fmla="*/ 5830060 h 6817170"/>
                <a:gd name="connsiteX32" fmla="*/ 1706649 w 6028697"/>
                <a:gd name="connsiteY32" fmla="*/ 6342797 h 6817170"/>
                <a:gd name="connsiteX33" fmla="*/ 1956207 w 6028697"/>
                <a:gd name="connsiteY33" fmla="*/ 6573484 h 6817170"/>
                <a:gd name="connsiteX34" fmla="*/ 2217681 w 6028697"/>
                <a:gd name="connsiteY34" fmla="*/ 6786297 h 6817170"/>
                <a:gd name="connsiteX35" fmla="*/ 2260820 w 6028697"/>
                <a:gd name="connsiteY35" fmla="*/ 6817170 h 6817170"/>
                <a:gd name="connsiteX36" fmla="*/ 1429497 w 6028697"/>
                <a:gd name="connsiteY36" fmla="*/ 6817170 h 6817170"/>
                <a:gd name="connsiteX37" fmla="*/ 1327275 w 6028697"/>
                <a:gd name="connsiteY37" fmla="*/ 6713800 h 6817170"/>
                <a:gd name="connsiteX38" fmla="*/ 1080556 w 6028697"/>
                <a:gd name="connsiteY38" fmla="*/ 6414443 h 6817170"/>
                <a:gd name="connsiteX39" fmla="*/ 865189 w 6028697"/>
                <a:gd name="connsiteY39" fmla="*/ 6097496 h 6817170"/>
                <a:gd name="connsiteX40" fmla="*/ 814823 w 6028697"/>
                <a:gd name="connsiteY40" fmla="*/ 6016911 h 6817170"/>
                <a:gd name="connsiteX41" fmla="*/ 766729 w 6028697"/>
                <a:gd name="connsiteY41" fmla="*/ 5938453 h 6817170"/>
                <a:gd name="connsiteX42" fmla="*/ 671672 w 6028697"/>
                <a:gd name="connsiteY42" fmla="*/ 5786648 h 6817170"/>
                <a:gd name="connsiteX43" fmla="*/ 474608 w 6028697"/>
                <a:gd name="connsiteY43" fmla="*/ 5474664 h 6817170"/>
                <a:gd name="connsiteX44" fmla="*/ 282652 w 6028697"/>
                <a:gd name="connsiteY44" fmla="*/ 5146508 h 6817170"/>
                <a:gd name="connsiteX45" fmla="*/ 196108 w 6028697"/>
                <a:gd name="connsiteY45" fmla="*/ 4972712 h 6817170"/>
                <a:gd name="connsiteX46" fmla="*/ 122474 w 6028697"/>
                <a:gd name="connsiteY46" fmla="*/ 4791821 h 6817170"/>
                <a:gd name="connsiteX47" fmla="*/ 65724 w 6028697"/>
                <a:gd name="connsiteY47" fmla="*/ 4603129 h 6817170"/>
                <a:gd name="connsiteX48" fmla="*/ 44727 w 6028697"/>
                <a:gd name="connsiteY48" fmla="*/ 4506937 h 6817170"/>
                <a:gd name="connsiteX49" fmla="*/ 35505 w 6028697"/>
                <a:gd name="connsiteY49" fmla="*/ 4458699 h 6817170"/>
                <a:gd name="connsiteX50" fmla="*/ 27845 w 6028697"/>
                <a:gd name="connsiteY50" fmla="*/ 4410320 h 6817170"/>
                <a:gd name="connsiteX51" fmla="*/ 37 w 6028697"/>
                <a:gd name="connsiteY51" fmla="*/ 4022292 h 6817170"/>
                <a:gd name="connsiteX52" fmla="*/ 78777 w 6028697"/>
                <a:gd name="connsiteY52" fmla="*/ 3267236 h 6817170"/>
                <a:gd name="connsiteX53" fmla="*/ 315424 w 6028697"/>
                <a:gd name="connsiteY53" fmla="*/ 2543673 h 6817170"/>
                <a:gd name="connsiteX54" fmla="*/ 1202710 w 6028697"/>
                <a:gd name="connsiteY54" fmla="*/ 1314895 h 6817170"/>
                <a:gd name="connsiteX55" fmla="*/ 1791065 w 6028697"/>
                <a:gd name="connsiteY55" fmla="*/ 833514 h 6817170"/>
                <a:gd name="connsiteX56" fmla="*/ 3908404 w 6028697"/>
                <a:gd name="connsiteY56" fmla="*/ 29794 h 6817170"/>
                <a:gd name="connsiteX57" fmla="*/ 4481066 w 6028697"/>
                <a:gd name="connsiteY57" fmla="*/ 478 h 6817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28697" h="6817170">
                  <a:moveTo>
                    <a:pt x="6028697" y="6155323"/>
                  </a:moveTo>
                  <a:lnTo>
                    <a:pt x="6028697" y="6817170"/>
                  </a:lnTo>
                  <a:lnTo>
                    <a:pt x="5157862" y="6817170"/>
                  </a:lnTo>
                  <a:lnTo>
                    <a:pt x="5347156" y="6687553"/>
                  </a:lnTo>
                  <a:cubicBezTo>
                    <a:pt x="5394117" y="6653219"/>
                    <a:pt x="5440793" y="6617608"/>
                    <a:pt x="5487470" y="6581714"/>
                  </a:cubicBezTo>
                  <a:cubicBezTo>
                    <a:pt x="5534147" y="6545820"/>
                    <a:pt x="5580966" y="6509358"/>
                    <a:pt x="5627642" y="6472328"/>
                  </a:cubicBezTo>
                  <a:lnTo>
                    <a:pt x="5911392" y="6245328"/>
                  </a:lnTo>
                  <a:close/>
                  <a:moveTo>
                    <a:pt x="4481066" y="478"/>
                  </a:moveTo>
                  <a:cubicBezTo>
                    <a:pt x="4544817" y="1422"/>
                    <a:pt x="4608563" y="3769"/>
                    <a:pt x="4672258" y="7519"/>
                  </a:cubicBezTo>
                  <a:cubicBezTo>
                    <a:pt x="4927973" y="22364"/>
                    <a:pt x="5181687" y="61751"/>
                    <a:pt x="5429869" y="125134"/>
                  </a:cubicBezTo>
                  <a:cubicBezTo>
                    <a:pt x="5617090" y="173104"/>
                    <a:pt x="5799867" y="236595"/>
                    <a:pt x="5976319" y="314893"/>
                  </a:cubicBezTo>
                  <a:lnTo>
                    <a:pt x="6028697" y="339901"/>
                  </a:lnTo>
                  <a:lnTo>
                    <a:pt x="6028697" y="732458"/>
                  </a:lnTo>
                  <a:lnTo>
                    <a:pt x="5990985" y="712211"/>
                  </a:lnTo>
                  <a:cubicBezTo>
                    <a:pt x="5783917" y="609342"/>
                    <a:pt x="5566013" y="529876"/>
                    <a:pt x="5341339" y="475281"/>
                  </a:cubicBezTo>
                  <a:cubicBezTo>
                    <a:pt x="5115233" y="420503"/>
                    <a:pt x="4884375" y="387624"/>
                    <a:pt x="4651969" y="377104"/>
                  </a:cubicBezTo>
                  <a:cubicBezTo>
                    <a:pt x="4418713" y="365171"/>
                    <a:pt x="4184861" y="373670"/>
                    <a:pt x="3953093" y="402498"/>
                  </a:cubicBezTo>
                  <a:cubicBezTo>
                    <a:pt x="3721001" y="431832"/>
                    <a:pt x="3491675" y="480040"/>
                    <a:pt x="3267413" y="546643"/>
                  </a:cubicBezTo>
                  <a:cubicBezTo>
                    <a:pt x="2591323" y="750761"/>
                    <a:pt x="1967642" y="1099289"/>
                    <a:pt x="1439498" y="1568141"/>
                  </a:cubicBezTo>
                  <a:cubicBezTo>
                    <a:pt x="1265589" y="1725523"/>
                    <a:pt x="1105393" y="1897434"/>
                    <a:pt x="960671" y="2082013"/>
                  </a:cubicBezTo>
                  <a:cubicBezTo>
                    <a:pt x="815775" y="2266294"/>
                    <a:pt x="688923" y="2464081"/>
                    <a:pt x="581866" y="2672638"/>
                  </a:cubicBezTo>
                  <a:cubicBezTo>
                    <a:pt x="473765" y="2880669"/>
                    <a:pt x="387610" y="3099397"/>
                    <a:pt x="324789" y="3325262"/>
                  </a:cubicBezTo>
                  <a:cubicBezTo>
                    <a:pt x="262714" y="3552403"/>
                    <a:pt x="231223" y="3786822"/>
                    <a:pt x="231151" y="4022292"/>
                  </a:cubicBezTo>
                  <a:cubicBezTo>
                    <a:pt x="231413" y="4136912"/>
                    <a:pt x="244645" y="4251136"/>
                    <a:pt x="270592" y="4362792"/>
                  </a:cubicBezTo>
                  <a:cubicBezTo>
                    <a:pt x="297885" y="4472943"/>
                    <a:pt x="336983" y="4579833"/>
                    <a:pt x="387213" y="4681585"/>
                  </a:cubicBezTo>
                  <a:cubicBezTo>
                    <a:pt x="412042" y="4732517"/>
                    <a:pt x="439423" y="4782457"/>
                    <a:pt x="468507" y="4831546"/>
                  </a:cubicBezTo>
                  <a:cubicBezTo>
                    <a:pt x="497591" y="4880636"/>
                    <a:pt x="529230" y="4929015"/>
                    <a:pt x="561862" y="4976826"/>
                  </a:cubicBezTo>
                  <a:cubicBezTo>
                    <a:pt x="627975" y="5072166"/>
                    <a:pt x="701466" y="5164668"/>
                    <a:pt x="777511" y="5257597"/>
                  </a:cubicBezTo>
                  <a:cubicBezTo>
                    <a:pt x="853556" y="5350524"/>
                    <a:pt x="933574" y="5443594"/>
                    <a:pt x="1010895" y="5540494"/>
                  </a:cubicBezTo>
                  <a:cubicBezTo>
                    <a:pt x="1049957" y="5588732"/>
                    <a:pt x="1088642" y="5637963"/>
                    <a:pt x="1126948" y="5688186"/>
                  </a:cubicBezTo>
                  <a:lnTo>
                    <a:pt x="1182706" y="5760543"/>
                  </a:lnTo>
                  <a:cubicBezTo>
                    <a:pt x="1201007" y="5783669"/>
                    <a:pt x="1218458" y="5807503"/>
                    <a:pt x="1237327" y="5830060"/>
                  </a:cubicBezTo>
                  <a:cubicBezTo>
                    <a:pt x="1383714" y="6009916"/>
                    <a:pt x="1540413" y="6181116"/>
                    <a:pt x="1706649" y="6342797"/>
                  </a:cubicBezTo>
                  <a:cubicBezTo>
                    <a:pt x="1788084" y="6422531"/>
                    <a:pt x="1871265" y="6499427"/>
                    <a:pt x="1956207" y="6573484"/>
                  </a:cubicBezTo>
                  <a:cubicBezTo>
                    <a:pt x="2041332" y="6647402"/>
                    <a:pt x="2127733" y="6718907"/>
                    <a:pt x="2217681" y="6786297"/>
                  </a:cubicBezTo>
                  <a:lnTo>
                    <a:pt x="2260820" y="6817170"/>
                  </a:lnTo>
                  <a:lnTo>
                    <a:pt x="1429497" y="6817170"/>
                  </a:lnTo>
                  <a:lnTo>
                    <a:pt x="1327275" y="6713800"/>
                  </a:lnTo>
                  <a:cubicBezTo>
                    <a:pt x="1239186" y="6618984"/>
                    <a:pt x="1156797" y="6519019"/>
                    <a:pt x="1080556" y="6414443"/>
                  </a:cubicBezTo>
                  <a:cubicBezTo>
                    <a:pt x="1004653" y="6310734"/>
                    <a:pt x="932439" y="6205177"/>
                    <a:pt x="865189" y="6097496"/>
                  </a:cubicBezTo>
                  <a:cubicBezTo>
                    <a:pt x="847881" y="6070823"/>
                    <a:pt x="831565" y="6043725"/>
                    <a:pt x="814823" y="6016911"/>
                  </a:cubicBezTo>
                  <a:lnTo>
                    <a:pt x="766729" y="5938453"/>
                  </a:lnTo>
                  <a:cubicBezTo>
                    <a:pt x="735941" y="5887947"/>
                    <a:pt x="703878" y="5837581"/>
                    <a:pt x="671672" y="5786648"/>
                  </a:cubicBezTo>
                  <a:lnTo>
                    <a:pt x="474608" y="5474664"/>
                  </a:lnTo>
                  <a:cubicBezTo>
                    <a:pt x="408778" y="5368968"/>
                    <a:pt x="343516" y="5260008"/>
                    <a:pt x="282652" y="5146508"/>
                  </a:cubicBezTo>
                  <a:cubicBezTo>
                    <a:pt x="252290" y="5089759"/>
                    <a:pt x="223065" y="5032015"/>
                    <a:pt x="196108" y="4972712"/>
                  </a:cubicBezTo>
                  <a:cubicBezTo>
                    <a:pt x="169152" y="4913408"/>
                    <a:pt x="144607" y="4853111"/>
                    <a:pt x="122474" y="4791821"/>
                  </a:cubicBezTo>
                  <a:cubicBezTo>
                    <a:pt x="100342" y="4730532"/>
                    <a:pt x="81757" y="4666830"/>
                    <a:pt x="65724" y="4603129"/>
                  </a:cubicBezTo>
                  <a:cubicBezTo>
                    <a:pt x="58205" y="4571064"/>
                    <a:pt x="50828" y="4539143"/>
                    <a:pt x="44727" y="4506937"/>
                  </a:cubicBezTo>
                  <a:lnTo>
                    <a:pt x="35505" y="4458699"/>
                  </a:lnTo>
                  <a:lnTo>
                    <a:pt x="27845" y="4410320"/>
                  </a:lnTo>
                  <a:cubicBezTo>
                    <a:pt x="8635" y="4281881"/>
                    <a:pt x="-661" y="4152150"/>
                    <a:pt x="37" y="4022292"/>
                  </a:cubicBezTo>
                  <a:cubicBezTo>
                    <a:pt x="712" y="3768592"/>
                    <a:pt x="27094" y="3515615"/>
                    <a:pt x="78777" y="3267236"/>
                  </a:cubicBezTo>
                  <a:cubicBezTo>
                    <a:pt x="130048" y="3017876"/>
                    <a:pt x="209439" y="2775142"/>
                    <a:pt x="315424" y="2543673"/>
                  </a:cubicBezTo>
                  <a:cubicBezTo>
                    <a:pt x="528236" y="2081161"/>
                    <a:pt x="838234" y="1667312"/>
                    <a:pt x="1202710" y="1314895"/>
                  </a:cubicBezTo>
                  <a:cubicBezTo>
                    <a:pt x="1385514" y="1138814"/>
                    <a:pt x="1582282" y="977831"/>
                    <a:pt x="1791065" y="833514"/>
                  </a:cubicBezTo>
                  <a:cubicBezTo>
                    <a:pt x="2420037" y="395614"/>
                    <a:pt x="3147288" y="119557"/>
                    <a:pt x="3908404" y="29794"/>
                  </a:cubicBezTo>
                  <a:cubicBezTo>
                    <a:pt x="4098509" y="7429"/>
                    <a:pt x="4289811" y="-2355"/>
                    <a:pt x="4481066" y="478"/>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9" name="Freeform: Shape 28">
              <a:extLst>
                <a:ext uri="{FF2B5EF4-FFF2-40B4-BE49-F238E27FC236}">
                  <a16:creationId xmlns:a16="http://schemas.microsoft.com/office/drawing/2014/main" id="{622BC9C6-0A53-F930-8732-54718156456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305" y="1"/>
              <a:ext cx="6165116" cy="6858001"/>
            </a:xfrm>
            <a:custGeom>
              <a:avLst/>
              <a:gdLst>
                <a:gd name="connsiteX0" fmla="*/ 6264586 w 6264586"/>
                <a:gd name="connsiteY0" fmla="*/ 6646464 h 6858001"/>
                <a:gd name="connsiteX1" fmla="*/ 6264586 w 6264586"/>
                <a:gd name="connsiteY1" fmla="*/ 6858001 h 6858001"/>
                <a:gd name="connsiteX2" fmla="*/ 5997170 w 6264586"/>
                <a:gd name="connsiteY2" fmla="*/ 6858001 h 6858001"/>
                <a:gd name="connsiteX3" fmla="*/ 6121512 w 6264586"/>
                <a:gd name="connsiteY3" fmla="*/ 6761029 h 6858001"/>
                <a:gd name="connsiteX4" fmla="*/ 2693206 w 6264586"/>
                <a:gd name="connsiteY4" fmla="*/ 0 h 6858001"/>
                <a:gd name="connsiteX5" fmla="*/ 5872285 w 6264586"/>
                <a:gd name="connsiteY5" fmla="*/ 0 h 6858001"/>
                <a:gd name="connsiteX6" fmla="*/ 6024875 w 6264586"/>
                <a:gd name="connsiteY6" fmla="*/ 68385 h 6858001"/>
                <a:gd name="connsiteX7" fmla="*/ 6206432 w 6264586"/>
                <a:gd name="connsiteY7" fmla="*/ 162336 h 6858001"/>
                <a:gd name="connsiteX8" fmla="*/ 6264586 w 6264586"/>
                <a:gd name="connsiteY8" fmla="*/ 196704 h 6858001"/>
                <a:gd name="connsiteX9" fmla="*/ 6264586 w 6264586"/>
                <a:gd name="connsiteY9" fmla="*/ 537242 h 6858001"/>
                <a:gd name="connsiteX10" fmla="*/ 6230189 w 6264586"/>
                <a:gd name="connsiteY10" fmla="*/ 517260 h 6858001"/>
                <a:gd name="connsiteX11" fmla="*/ 5540536 w 6264586"/>
                <a:gd name="connsiteY11" fmla="*/ 249543 h 6858001"/>
                <a:gd name="connsiteX12" fmla="*/ 5178896 w 6264586"/>
                <a:gd name="connsiteY12" fmla="*/ 178606 h 6858001"/>
                <a:gd name="connsiteX13" fmla="*/ 4814279 w 6264586"/>
                <a:gd name="connsiteY13" fmla="*/ 146683 h 6858001"/>
                <a:gd name="connsiteX14" fmla="*/ 4655095 w 6264586"/>
                <a:gd name="connsiteY14" fmla="*/ 143421 h 6858001"/>
                <a:gd name="connsiteX15" fmla="*/ 4081069 w 6264586"/>
                <a:gd name="connsiteY15" fmla="*/ 185983 h 6858001"/>
                <a:gd name="connsiteX16" fmla="*/ 3720566 w 6264586"/>
                <a:gd name="connsiteY16" fmla="*/ 256921 h 6858001"/>
                <a:gd name="connsiteX17" fmla="*/ 3365879 w 6264586"/>
                <a:gd name="connsiteY17" fmla="*/ 357651 h 6858001"/>
                <a:gd name="connsiteX18" fmla="*/ 3020555 w 6264586"/>
                <a:gd name="connsiteY18" fmla="*/ 486190 h 6858001"/>
                <a:gd name="connsiteX19" fmla="*/ 2685163 w 6264586"/>
                <a:gd name="connsiteY19" fmla="*/ 641542 h 6858001"/>
                <a:gd name="connsiteX20" fmla="*/ 2047720 w 6264586"/>
                <a:gd name="connsiteY20" fmla="*/ 1025030 h 6858001"/>
                <a:gd name="connsiteX21" fmla="*/ 1897333 w 6264586"/>
                <a:gd name="connsiteY21" fmla="*/ 1134983 h 6858001"/>
                <a:gd name="connsiteX22" fmla="*/ 1835758 w 6264586"/>
                <a:gd name="connsiteY22" fmla="*/ 1182227 h 6858001"/>
                <a:gd name="connsiteX23" fmla="*/ 1823273 w 6264586"/>
                <a:gd name="connsiteY23" fmla="*/ 1192016 h 6858001"/>
                <a:gd name="connsiteX24" fmla="*/ 1750918 w 6264586"/>
                <a:gd name="connsiteY24" fmla="*/ 1249760 h 6858001"/>
                <a:gd name="connsiteX25" fmla="*/ 1469297 w 6264586"/>
                <a:gd name="connsiteY25" fmla="*/ 1496906 h 6858001"/>
                <a:gd name="connsiteX26" fmla="*/ 967769 w 6264586"/>
                <a:gd name="connsiteY26" fmla="*/ 2056602 h 6858001"/>
                <a:gd name="connsiteX27" fmla="*/ 754105 w 6264586"/>
                <a:gd name="connsiteY27" fmla="*/ 2368727 h 6858001"/>
                <a:gd name="connsiteX28" fmla="*/ 572364 w 6264586"/>
                <a:gd name="connsiteY28" fmla="*/ 2701140 h 6858001"/>
                <a:gd name="connsiteX29" fmla="*/ 532497 w 6264586"/>
                <a:gd name="connsiteY29" fmla="*/ 2786265 h 6858001"/>
                <a:gd name="connsiteX30" fmla="*/ 512918 w 6264586"/>
                <a:gd name="connsiteY30" fmla="*/ 2828827 h 6858001"/>
                <a:gd name="connsiteX31" fmla="*/ 494475 w 6264586"/>
                <a:gd name="connsiteY31" fmla="*/ 2872240 h 6858001"/>
                <a:gd name="connsiteX32" fmla="*/ 491637 w 6264586"/>
                <a:gd name="connsiteY32" fmla="*/ 2878908 h 6858001"/>
                <a:gd name="connsiteX33" fmla="*/ 459290 w 6264586"/>
                <a:gd name="connsiteY33" fmla="*/ 2959635 h 6858001"/>
                <a:gd name="connsiteX34" fmla="*/ 446805 w 6264586"/>
                <a:gd name="connsiteY34" fmla="*/ 2992408 h 6858001"/>
                <a:gd name="connsiteX35" fmla="*/ 426090 w 6264586"/>
                <a:gd name="connsiteY35" fmla="*/ 3049158 h 6858001"/>
                <a:gd name="connsiteX36" fmla="*/ 426090 w 6264586"/>
                <a:gd name="connsiteY36" fmla="*/ 3049867 h 6858001"/>
                <a:gd name="connsiteX37" fmla="*/ 318124 w 6264586"/>
                <a:gd name="connsiteY37" fmla="*/ 3414202 h 6858001"/>
                <a:gd name="connsiteX38" fmla="*/ 230729 w 6264586"/>
                <a:gd name="connsiteY38" fmla="*/ 4169260 h 6858001"/>
                <a:gd name="connsiteX39" fmla="*/ 268893 w 6264586"/>
                <a:gd name="connsiteY39" fmla="*/ 4544236 h 6858001"/>
                <a:gd name="connsiteX40" fmla="*/ 379840 w 6264586"/>
                <a:gd name="connsiteY40" fmla="*/ 4900056 h 6858001"/>
                <a:gd name="connsiteX41" fmla="*/ 406512 w 6264586"/>
                <a:gd name="connsiteY41" fmla="*/ 4960211 h 6858001"/>
                <a:gd name="connsiteX42" fmla="*/ 417862 w 6264586"/>
                <a:gd name="connsiteY42" fmla="*/ 4984613 h 6858001"/>
                <a:gd name="connsiteX43" fmla="*/ 428077 w 6264586"/>
                <a:gd name="connsiteY43" fmla="*/ 5005043 h 6858001"/>
                <a:gd name="connsiteX44" fmla="*/ 460140 w 6264586"/>
                <a:gd name="connsiteY44" fmla="*/ 5067327 h 6858001"/>
                <a:gd name="connsiteX45" fmla="*/ 555197 w 6264586"/>
                <a:gd name="connsiteY45" fmla="*/ 5229773 h 6858001"/>
                <a:gd name="connsiteX46" fmla="*/ 660611 w 6264586"/>
                <a:gd name="connsiteY46" fmla="*/ 5387396 h 6858001"/>
                <a:gd name="connsiteX47" fmla="*/ 774110 w 6264586"/>
                <a:gd name="connsiteY47" fmla="*/ 5542182 h 6858001"/>
                <a:gd name="connsiteX48" fmla="*/ 917829 w 6264586"/>
                <a:gd name="connsiteY48" fmla="*/ 5727896 h 6858001"/>
                <a:gd name="connsiteX49" fmla="*/ 1012885 w 6264586"/>
                <a:gd name="connsiteY49" fmla="*/ 5849767 h 6858001"/>
                <a:gd name="connsiteX50" fmla="*/ 1133053 w 6264586"/>
                <a:gd name="connsiteY50" fmla="*/ 6006822 h 6858001"/>
                <a:gd name="connsiteX51" fmla="*/ 1194343 w 6264586"/>
                <a:gd name="connsiteY51" fmla="*/ 6090245 h 6858001"/>
                <a:gd name="connsiteX52" fmla="*/ 1249390 w 6264586"/>
                <a:gd name="connsiteY52" fmla="*/ 6165155 h 6858001"/>
                <a:gd name="connsiteX53" fmla="*/ 1345724 w 6264586"/>
                <a:gd name="connsiteY53" fmla="*/ 6292132 h 6858001"/>
                <a:gd name="connsiteX54" fmla="*/ 1364310 w 6264586"/>
                <a:gd name="connsiteY54" fmla="*/ 6316251 h 6858001"/>
                <a:gd name="connsiteX55" fmla="*/ 1373673 w 6264586"/>
                <a:gd name="connsiteY55" fmla="*/ 6327885 h 6858001"/>
                <a:gd name="connsiteX56" fmla="*/ 1484619 w 6264586"/>
                <a:gd name="connsiteY56" fmla="*/ 6462240 h 6858001"/>
                <a:gd name="connsiteX57" fmla="*/ 1739000 w 6264586"/>
                <a:gd name="connsiteY57" fmla="*/ 6737335 h 6858001"/>
                <a:gd name="connsiteX58" fmla="*/ 1866801 w 6264586"/>
                <a:gd name="connsiteY58" fmla="*/ 6858001 h 6858001"/>
                <a:gd name="connsiteX59" fmla="*/ 1144149 w 6264586"/>
                <a:gd name="connsiteY59" fmla="*/ 6858001 h 6858001"/>
                <a:gd name="connsiteX60" fmla="*/ 1058349 w 6264586"/>
                <a:gd name="connsiteY60" fmla="*/ 6766452 h 6858001"/>
                <a:gd name="connsiteX61" fmla="*/ 580309 w 6264586"/>
                <a:gd name="connsiteY61" fmla="*/ 6105000 h 6858001"/>
                <a:gd name="connsiteX62" fmla="*/ 1 w 6264586"/>
                <a:gd name="connsiteY62" fmla="*/ 3960094 h 6858001"/>
                <a:gd name="connsiteX63" fmla="*/ 2599292 w 6264586"/>
                <a:gd name="connsiteY63" fmla="*/ 3705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264586" h="6858001">
                  <a:moveTo>
                    <a:pt x="6264586" y="6646464"/>
                  </a:moveTo>
                  <a:lnTo>
                    <a:pt x="6264586" y="6858001"/>
                  </a:lnTo>
                  <a:lnTo>
                    <a:pt x="5997170" y="6858001"/>
                  </a:lnTo>
                  <a:lnTo>
                    <a:pt x="6121512" y="6761029"/>
                  </a:lnTo>
                  <a:close/>
                  <a:moveTo>
                    <a:pt x="2693206" y="0"/>
                  </a:moveTo>
                  <a:lnTo>
                    <a:pt x="5872285" y="0"/>
                  </a:lnTo>
                  <a:lnTo>
                    <a:pt x="6024875" y="68385"/>
                  </a:lnTo>
                  <a:cubicBezTo>
                    <a:pt x="6086250" y="97989"/>
                    <a:pt x="6146793" y="129318"/>
                    <a:pt x="6206432" y="162336"/>
                  </a:cubicBezTo>
                  <a:lnTo>
                    <a:pt x="6264586" y="196704"/>
                  </a:lnTo>
                  <a:lnTo>
                    <a:pt x="6264586" y="537242"/>
                  </a:lnTo>
                  <a:lnTo>
                    <a:pt x="6230189" y="517260"/>
                  </a:lnTo>
                  <a:cubicBezTo>
                    <a:pt x="6012226" y="399931"/>
                    <a:pt x="5780573" y="310008"/>
                    <a:pt x="5540536" y="249543"/>
                  </a:cubicBezTo>
                  <a:cubicBezTo>
                    <a:pt x="5421375" y="219324"/>
                    <a:pt x="5300641" y="195644"/>
                    <a:pt x="5178896" y="178606"/>
                  </a:cubicBezTo>
                  <a:cubicBezTo>
                    <a:pt x="5057977" y="161840"/>
                    <a:pt x="4936276" y="151186"/>
                    <a:pt x="4814279" y="146683"/>
                  </a:cubicBezTo>
                  <a:cubicBezTo>
                    <a:pt x="4761501" y="144556"/>
                    <a:pt x="4708015" y="143421"/>
                    <a:pt x="4655095" y="143421"/>
                  </a:cubicBezTo>
                  <a:cubicBezTo>
                    <a:pt x="4462968" y="143573"/>
                    <a:pt x="4271111" y="157799"/>
                    <a:pt x="4081069" y="185983"/>
                  </a:cubicBezTo>
                  <a:cubicBezTo>
                    <a:pt x="3956361" y="205703"/>
                    <a:pt x="3835058" y="229396"/>
                    <a:pt x="3720566" y="256921"/>
                  </a:cubicBezTo>
                  <a:cubicBezTo>
                    <a:pt x="3596708" y="286714"/>
                    <a:pt x="3477677" y="320905"/>
                    <a:pt x="3365879" y="357651"/>
                  </a:cubicBezTo>
                  <a:cubicBezTo>
                    <a:pt x="3249257" y="395958"/>
                    <a:pt x="3133487" y="438945"/>
                    <a:pt x="3020555" y="486190"/>
                  </a:cubicBezTo>
                  <a:cubicBezTo>
                    <a:pt x="2907623" y="533434"/>
                    <a:pt x="2794832" y="585786"/>
                    <a:pt x="2685163" y="641542"/>
                  </a:cubicBezTo>
                  <a:cubicBezTo>
                    <a:pt x="2463995" y="754348"/>
                    <a:pt x="2250998" y="882488"/>
                    <a:pt x="2047720" y="1025030"/>
                  </a:cubicBezTo>
                  <a:cubicBezTo>
                    <a:pt x="2006151" y="1054399"/>
                    <a:pt x="1951528" y="1093415"/>
                    <a:pt x="1897333" y="1134983"/>
                  </a:cubicBezTo>
                  <a:cubicBezTo>
                    <a:pt x="1876761" y="1150164"/>
                    <a:pt x="1855905" y="1166479"/>
                    <a:pt x="1835758" y="1182227"/>
                  </a:cubicBezTo>
                  <a:lnTo>
                    <a:pt x="1823273" y="1192016"/>
                  </a:lnTo>
                  <a:cubicBezTo>
                    <a:pt x="1797027" y="1211879"/>
                    <a:pt x="1772057" y="1232309"/>
                    <a:pt x="1750918" y="1249760"/>
                  </a:cubicBezTo>
                  <a:cubicBezTo>
                    <a:pt x="1645931" y="1335737"/>
                    <a:pt x="1554422" y="1416605"/>
                    <a:pt x="1469297" y="1496906"/>
                  </a:cubicBezTo>
                  <a:cubicBezTo>
                    <a:pt x="1286595" y="1668957"/>
                    <a:pt x="1118818" y="1856190"/>
                    <a:pt x="967769" y="2056602"/>
                  </a:cubicBezTo>
                  <a:cubicBezTo>
                    <a:pt x="890731" y="2159603"/>
                    <a:pt x="818800" y="2264590"/>
                    <a:pt x="754105" y="2368727"/>
                  </a:cubicBezTo>
                  <a:cubicBezTo>
                    <a:pt x="681749" y="2488328"/>
                    <a:pt x="622304" y="2596720"/>
                    <a:pt x="572364" y="2701140"/>
                  </a:cubicBezTo>
                  <a:cubicBezTo>
                    <a:pt x="557609" y="2730507"/>
                    <a:pt x="543989" y="2760443"/>
                    <a:pt x="532497" y="2786265"/>
                  </a:cubicBezTo>
                  <a:lnTo>
                    <a:pt x="512918" y="2828827"/>
                  </a:lnTo>
                  <a:lnTo>
                    <a:pt x="494475" y="2872240"/>
                  </a:lnTo>
                  <a:lnTo>
                    <a:pt x="491637" y="2878908"/>
                  </a:lnTo>
                  <a:cubicBezTo>
                    <a:pt x="480146" y="2906575"/>
                    <a:pt x="469220" y="2932821"/>
                    <a:pt x="459290" y="2959635"/>
                  </a:cubicBezTo>
                  <a:cubicBezTo>
                    <a:pt x="455176" y="2970559"/>
                    <a:pt x="451060" y="2981484"/>
                    <a:pt x="446805" y="2992408"/>
                  </a:cubicBezTo>
                  <a:cubicBezTo>
                    <a:pt x="439427" y="3012412"/>
                    <a:pt x="432333" y="3030572"/>
                    <a:pt x="426090" y="3049158"/>
                  </a:cubicBezTo>
                  <a:lnTo>
                    <a:pt x="426090" y="3049867"/>
                  </a:lnTo>
                  <a:cubicBezTo>
                    <a:pt x="383010" y="3169099"/>
                    <a:pt x="346959" y="3290756"/>
                    <a:pt x="318124" y="3414202"/>
                  </a:cubicBezTo>
                  <a:cubicBezTo>
                    <a:pt x="260107" y="3661703"/>
                    <a:pt x="230780" y="3915049"/>
                    <a:pt x="230729" y="4169260"/>
                  </a:cubicBezTo>
                  <a:cubicBezTo>
                    <a:pt x="231621" y="4295173"/>
                    <a:pt x="244398" y="4420719"/>
                    <a:pt x="268893" y="4544236"/>
                  </a:cubicBezTo>
                  <a:cubicBezTo>
                    <a:pt x="293708" y="4666304"/>
                    <a:pt x="330882" y="4785521"/>
                    <a:pt x="379840" y="4900056"/>
                  </a:cubicBezTo>
                  <a:cubicBezTo>
                    <a:pt x="387926" y="4919919"/>
                    <a:pt x="397006" y="4939498"/>
                    <a:pt x="406512" y="4960211"/>
                  </a:cubicBezTo>
                  <a:cubicBezTo>
                    <a:pt x="410343" y="4968299"/>
                    <a:pt x="414173" y="4976385"/>
                    <a:pt x="417862" y="4984613"/>
                  </a:cubicBezTo>
                  <a:lnTo>
                    <a:pt x="428077" y="5005043"/>
                  </a:lnTo>
                  <a:cubicBezTo>
                    <a:pt x="438860" y="5026751"/>
                    <a:pt x="449075" y="5047181"/>
                    <a:pt x="460140" y="5067327"/>
                  </a:cubicBezTo>
                  <a:cubicBezTo>
                    <a:pt x="485536" y="5116273"/>
                    <a:pt x="514763" y="5165789"/>
                    <a:pt x="555197" y="5229773"/>
                  </a:cubicBezTo>
                  <a:cubicBezTo>
                    <a:pt x="586836" y="5280282"/>
                    <a:pt x="620318" y="5329511"/>
                    <a:pt x="660611" y="5387396"/>
                  </a:cubicBezTo>
                  <a:cubicBezTo>
                    <a:pt x="698065" y="5440741"/>
                    <a:pt x="737223" y="5493094"/>
                    <a:pt x="774110" y="5542182"/>
                  </a:cubicBezTo>
                  <a:cubicBezTo>
                    <a:pt x="821070" y="5604324"/>
                    <a:pt x="870301" y="5667173"/>
                    <a:pt x="917829" y="5727896"/>
                  </a:cubicBezTo>
                  <a:cubicBezTo>
                    <a:pt x="949042" y="5767762"/>
                    <a:pt x="979828" y="5807063"/>
                    <a:pt x="1012885" y="5849767"/>
                  </a:cubicBezTo>
                  <a:cubicBezTo>
                    <a:pt x="1045942" y="5892471"/>
                    <a:pt x="1089497" y="5948796"/>
                    <a:pt x="1133053" y="6006822"/>
                  </a:cubicBezTo>
                  <a:cubicBezTo>
                    <a:pt x="1153624" y="6034345"/>
                    <a:pt x="1175332" y="6063998"/>
                    <a:pt x="1194343" y="6090245"/>
                  </a:cubicBezTo>
                  <a:cubicBezTo>
                    <a:pt x="1213355" y="6116491"/>
                    <a:pt x="1231372" y="6141178"/>
                    <a:pt x="1249390" y="6165155"/>
                  </a:cubicBezTo>
                  <a:cubicBezTo>
                    <a:pt x="1280461" y="6208000"/>
                    <a:pt x="1313659" y="6250847"/>
                    <a:pt x="1345724" y="6292132"/>
                  </a:cubicBezTo>
                  <a:lnTo>
                    <a:pt x="1364310" y="6316251"/>
                  </a:lnTo>
                  <a:lnTo>
                    <a:pt x="1373673" y="6327885"/>
                  </a:lnTo>
                  <a:cubicBezTo>
                    <a:pt x="1409566" y="6372433"/>
                    <a:pt x="1446738" y="6418542"/>
                    <a:pt x="1484619" y="6462240"/>
                  </a:cubicBezTo>
                  <a:cubicBezTo>
                    <a:pt x="1567899" y="6559850"/>
                    <a:pt x="1653876" y="6652211"/>
                    <a:pt x="1739000" y="6737335"/>
                  </a:cubicBezTo>
                  <a:lnTo>
                    <a:pt x="1866801" y="6858001"/>
                  </a:lnTo>
                  <a:lnTo>
                    <a:pt x="1144149" y="6858001"/>
                  </a:lnTo>
                  <a:lnTo>
                    <a:pt x="1058349" y="6766452"/>
                  </a:lnTo>
                  <a:cubicBezTo>
                    <a:pt x="878978" y="6562465"/>
                    <a:pt x="718756" y="6341104"/>
                    <a:pt x="580309" y="6105000"/>
                  </a:cubicBezTo>
                  <a:cubicBezTo>
                    <a:pt x="200401" y="5454007"/>
                    <a:pt x="146" y="4713831"/>
                    <a:pt x="1" y="3960094"/>
                  </a:cubicBezTo>
                  <a:cubicBezTo>
                    <a:pt x="-335" y="2196754"/>
                    <a:pt x="1071479" y="683605"/>
                    <a:pt x="2599292" y="3705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0" name="Freeform: Shape 29">
              <a:extLst>
                <a:ext uri="{FF2B5EF4-FFF2-40B4-BE49-F238E27FC236}">
                  <a16:creationId xmlns:a16="http://schemas.microsoft.com/office/drawing/2014/main" id="{3B1E3F31-BA94-72DB-694B-CE5F562C89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305" y="-5977"/>
              <a:ext cx="6238675" cy="6858001"/>
            </a:xfrm>
            <a:custGeom>
              <a:avLst/>
              <a:gdLst>
                <a:gd name="connsiteX0" fmla="*/ 6264586 w 6264586"/>
                <a:gd name="connsiteY0" fmla="*/ 6646464 h 6858001"/>
                <a:gd name="connsiteX1" fmla="*/ 6264586 w 6264586"/>
                <a:gd name="connsiteY1" fmla="*/ 6858001 h 6858001"/>
                <a:gd name="connsiteX2" fmla="*/ 5997170 w 6264586"/>
                <a:gd name="connsiteY2" fmla="*/ 6858001 h 6858001"/>
                <a:gd name="connsiteX3" fmla="*/ 6121512 w 6264586"/>
                <a:gd name="connsiteY3" fmla="*/ 6761029 h 6858001"/>
                <a:gd name="connsiteX4" fmla="*/ 2693206 w 6264586"/>
                <a:gd name="connsiteY4" fmla="*/ 0 h 6858001"/>
                <a:gd name="connsiteX5" fmla="*/ 5872285 w 6264586"/>
                <a:gd name="connsiteY5" fmla="*/ 0 h 6858001"/>
                <a:gd name="connsiteX6" fmla="*/ 6024875 w 6264586"/>
                <a:gd name="connsiteY6" fmla="*/ 68385 h 6858001"/>
                <a:gd name="connsiteX7" fmla="*/ 6206432 w 6264586"/>
                <a:gd name="connsiteY7" fmla="*/ 162336 h 6858001"/>
                <a:gd name="connsiteX8" fmla="*/ 6264586 w 6264586"/>
                <a:gd name="connsiteY8" fmla="*/ 196704 h 6858001"/>
                <a:gd name="connsiteX9" fmla="*/ 6264586 w 6264586"/>
                <a:gd name="connsiteY9" fmla="*/ 537242 h 6858001"/>
                <a:gd name="connsiteX10" fmla="*/ 6230189 w 6264586"/>
                <a:gd name="connsiteY10" fmla="*/ 517260 h 6858001"/>
                <a:gd name="connsiteX11" fmla="*/ 5540536 w 6264586"/>
                <a:gd name="connsiteY11" fmla="*/ 249543 h 6858001"/>
                <a:gd name="connsiteX12" fmla="*/ 5178896 w 6264586"/>
                <a:gd name="connsiteY12" fmla="*/ 178606 h 6858001"/>
                <a:gd name="connsiteX13" fmla="*/ 4814279 w 6264586"/>
                <a:gd name="connsiteY13" fmla="*/ 146683 h 6858001"/>
                <a:gd name="connsiteX14" fmla="*/ 4655095 w 6264586"/>
                <a:gd name="connsiteY14" fmla="*/ 143421 h 6858001"/>
                <a:gd name="connsiteX15" fmla="*/ 4081069 w 6264586"/>
                <a:gd name="connsiteY15" fmla="*/ 185983 h 6858001"/>
                <a:gd name="connsiteX16" fmla="*/ 3720566 w 6264586"/>
                <a:gd name="connsiteY16" fmla="*/ 256921 h 6858001"/>
                <a:gd name="connsiteX17" fmla="*/ 3365879 w 6264586"/>
                <a:gd name="connsiteY17" fmla="*/ 357651 h 6858001"/>
                <a:gd name="connsiteX18" fmla="*/ 3020555 w 6264586"/>
                <a:gd name="connsiteY18" fmla="*/ 486190 h 6858001"/>
                <a:gd name="connsiteX19" fmla="*/ 2685163 w 6264586"/>
                <a:gd name="connsiteY19" fmla="*/ 641542 h 6858001"/>
                <a:gd name="connsiteX20" fmla="*/ 2047720 w 6264586"/>
                <a:gd name="connsiteY20" fmla="*/ 1025030 h 6858001"/>
                <a:gd name="connsiteX21" fmla="*/ 1897333 w 6264586"/>
                <a:gd name="connsiteY21" fmla="*/ 1134983 h 6858001"/>
                <a:gd name="connsiteX22" fmla="*/ 1835758 w 6264586"/>
                <a:gd name="connsiteY22" fmla="*/ 1182227 h 6858001"/>
                <a:gd name="connsiteX23" fmla="*/ 1823273 w 6264586"/>
                <a:gd name="connsiteY23" fmla="*/ 1192016 h 6858001"/>
                <a:gd name="connsiteX24" fmla="*/ 1750918 w 6264586"/>
                <a:gd name="connsiteY24" fmla="*/ 1249760 h 6858001"/>
                <a:gd name="connsiteX25" fmla="*/ 1469297 w 6264586"/>
                <a:gd name="connsiteY25" fmla="*/ 1496906 h 6858001"/>
                <a:gd name="connsiteX26" fmla="*/ 967769 w 6264586"/>
                <a:gd name="connsiteY26" fmla="*/ 2056602 h 6858001"/>
                <a:gd name="connsiteX27" fmla="*/ 754105 w 6264586"/>
                <a:gd name="connsiteY27" fmla="*/ 2368727 h 6858001"/>
                <a:gd name="connsiteX28" fmla="*/ 572364 w 6264586"/>
                <a:gd name="connsiteY28" fmla="*/ 2701140 h 6858001"/>
                <a:gd name="connsiteX29" fmla="*/ 532497 w 6264586"/>
                <a:gd name="connsiteY29" fmla="*/ 2786265 h 6858001"/>
                <a:gd name="connsiteX30" fmla="*/ 512918 w 6264586"/>
                <a:gd name="connsiteY30" fmla="*/ 2828827 h 6858001"/>
                <a:gd name="connsiteX31" fmla="*/ 494475 w 6264586"/>
                <a:gd name="connsiteY31" fmla="*/ 2872240 h 6858001"/>
                <a:gd name="connsiteX32" fmla="*/ 491637 w 6264586"/>
                <a:gd name="connsiteY32" fmla="*/ 2878908 h 6858001"/>
                <a:gd name="connsiteX33" fmla="*/ 459290 w 6264586"/>
                <a:gd name="connsiteY33" fmla="*/ 2959635 h 6858001"/>
                <a:gd name="connsiteX34" fmla="*/ 446805 w 6264586"/>
                <a:gd name="connsiteY34" fmla="*/ 2992408 h 6858001"/>
                <a:gd name="connsiteX35" fmla="*/ 426090 w 6264586"/>
                <a:gd name="connsiteY35" fmla="*/ 3049158 h 6858001"/>
                <a:gd name="connsiteX36" fmla="*/ 426090 w 6264586"/>
                <a:gd name="connsiteY36" fmla="*/ 3049867 h 6858001"/>
                <a:gd name="connsiteX37" fmla="*/ 318124 w 6264586"/>
                <a:gd name="connsiteY37" fmla="*/ 3414202 h 6858001"/>
                <a:gd name="connsiteX38" fmla="*/ 230729 w 6264586"/>
                <a:gd name="connsiteY38" fmla="*/ 4169260 h 6858001"/>
                <a:gd name="connsiteX39" fmla="*/ 268893 w 6264586"/>
                <a:gd name="connsiteY39" fmla="*/ 4544236 h 6858001"/>
                <a:gd name="connsiteX40" fmla="*/ 379840 w 6264586"/>
                <a:gd name="connsiteY40" fmla="*/ 4900056 h 6858001"/>
                <a:gd name="connsiteX41" fmla="*/ 406512 w 6264586"/>
                <a:gd name="connsiteY41" fmla="*/ 4960211 h 6858001"/>
                <a:gd name="connsiteX42" fmla="*/ 417862 w 6264586"/>
                <a:gd name="connsiteY42" fmla="*/ 4984613 h 6858001"/>
                <a:gd name="connsiteX43" fmla="*/ 428077 w 6264586"/>
                <a:gd name="connsiteY43" fmla="*/ 5005043 h 6858001"/>
                <a:gd name="connsiteX44" fmla="*/ 460140 w 6264586"/>
                <a:gd name="connsiteY44" fmla="*/ 5067327 h 6858001"/>
                <a:gd name="connsiteX45" fmla="*/ 555197 w 6264586"/>
                <a:gd name="connsiteY45" fmla="*/ 5229773 h 6858001"/>
                <a:gd name="connsiteX46" fmla="*/ 660611 w 6264586"/>
                <a:gd name="connsiteY46" fmla="*/ 5387396 h 6858001"/>
                <a:gd name="connsiteX47" fmla="*/ 774110 w 6264586"/>
                <a:gd name="connsiteY47" fmla="*/ 5542182 h 6858001"/>
                <a:gd name="connsiteX48" fmla="*/ 917829 w 6264586"/>
                <a:gd name="connsiteY48" fmla="*/ 5727896 h 6858001"/>
                <a:gd name="connsiteX49" fmla="*/ 1012885 w 6264586"/>
                <a:gd name="connsiteY49" fmla="*/ 5849767 h 6858001"/>
                <a:gd name="connsiteX50" fmla="*/ 1133053 w 6264586"/>
                <a:gd name="connsiteY50" fmla="*/ 6006822 h 6858001"/>
                <a:gd name="connsiteX51" fmla="*/ 1194343 w 6264586"/>
                <a:gd name="connsiteY51" fmla="*/ 6090245 h 6858001"/>
                <a:gd name="connsiteX52" fmla="*/ 1249390 w 6264586"/>
                <a:gd name="connsiteY52" fmla="*/ 6165155 h 6858001"/>
                <a:gd name="connsiteX53" fmla="*/ 1345724 w 6264586"/>
                <a:gd name="connsiteY53" fmla="*/ 6292132 h 6858001"/>
                <a:gd name="connsiteX54" fmla="*/ 1364310 w 6264586"/>
                <a:gd name="connsiteY54" fmla="*/ 6316251 h 6858001"/>
                <a:gd name="connsiteX55" fmla="*/ 1373673 w 6264586"/>
                <a:gd name="connsiteY55" fmla="*/ 6327885 h 6858001"/>
                <a:gd name="connsiteX56" fmla="*/ 1484619 w 6264586"/>
                <a:gd name="connsiteY56" fmla="*/ 6462240 h 6858001"/>
                <a:gd name="connsiteX57" fmla="*/ 1739000 w 6264586"/>
                <a:gd name="connsiteY57" fmla="*/ 6737335 h 6858001"/>
                <a:gd name="connsiteX58" fmla="*/ 1866801 w 6264586"/>
                <a:gd name="connsiteY58" fmla="*/ 6858001 h 6858001"/>
                <a:gd name="connsiteX59" fmla="*/ 1144149 w 6264586"/>
                <a:gd name="connsiteY59" fmla="*/ 6858001 h 6858001"/>
                <a:gd name="connsiteX60" fmla="*/ 1058349 w 6264586"/>
                <a:gd name="connsiteY60" fmla="*/ 6766452 h 6858001"/>
                <a:gd name="connsiteX61" fmla="*/ 580309 w 6264586"/>
                <a:gd name="connsiteY61" fmla="*/ 6105000 h 6858001"/>
                <a:gd name="connsiteX62" fmla="*/ 1 w 6264586"/>
                <a:gd name="connsiteY62" fmla="*/ 3960094 h 6858001"/>
                <a:gd name="connsiteX63" fmla="*/ 2599292 w 6264586"/>
                <a:gd name="connsiteY63" fmla="*/ 3705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264586" h="6858001">
                  <a:moveTo>
                    <a:pt x="6264586" y="6646464"/>
                  </a:moveTo>
                  <a:lnTo>
                    <a:pt x="6264586" y="6858001"/>
                  </a:lnTo>
                  <a:lnTo>
                    <a:pt x="5997170" y="6858001"/>
                  </a:lnTo>
                  <a:lnTo>
                    <a:pt x="6121512" y="6761029"/>
                  </a:lnTo>
                  <a:close/>
                  <a:moveTo>
                    <a:pt x="2693206" y="0"/>
                  </a:moveTo>
                  <a:lnTo>
                    <a:pt x="5872285" y="0"/>
                  </a:lnTo>
                  <a:lnTo>
                    <a:pt x="6024875" y="68385"/>
                  </a:lnTo>
                  <a:cubicBezTo>
                    <a:pt x="6086250" y="97989"/>
                    <a:pt x="6146793" y="129318"/>
                    <a:pt x="6206432" y="162336"/>
                  </a:cubicBezTo>
                  <a:lnTo>
                    <a:pt x="6264586" y="196704"/>
                  </a:lnTo>
                  <a:lnTo>
                    <a:pt x="6264586" y="537242"/>
                  </a:lnTo>
                  <a:lnTo>
                    <a:pt x="6230189" y="517260"/>
                  </a:lnTo>
                  <a:cubicBezTo>
                    <a:pt x="6012226" y="399931"/>
                    <a:pt x="5780573" y="310008"/>
                    <a:pt x="5540536" y="249543"/>
                  </a:cubicBezTo>
                  <a:cubicBezTo>
                    <a:pt x="5421375" y="219324"/>
                    <a:pt x="5300641" y="195644"/>
                    <a:pt x="5178896" y="178606"/>
                  </a:cubicBezTo>
                  <a:cubicBezTo>
                    <a:pt x="5057977" y="161840"/>
                    <a:pt x="4936276" y="151186"/>
                    <a:pt x="4814279" y="146683"/>
                  </a:cubicBezTo>
                  <a:cubicBezTo>
                    <a:pt x="4761501" y="144556"/>
                    <a:pt x="4708015" y="143421"/>
                    <a:pt x="4655095" y="143421"/>
                  </a:cubicBezTo>
                  <a:cubicBezTo>
                    <a:pt x="4462968" y="143573"/>
                    <a:pt x="4271111" y="157799"/>
                    <a:pt x="4081069" y="185983"/>
                  </a:cubicBezTo>
                  <a:cubicBezTo>
                    <a:pt x="3956361" y="205703"/>
                    <a:pt x="3835058" y="229396"/>
                    <a:pt x="3720566" y="256921"/>
                  </a:cubicBezTo>
                  <a:cubicBezTo>
                    <a:pt x="3596708" y="286714"/>
                    <a:pt x="3477677" y="320905"/>
                    <a:pt x="3365879" y="357651"/>
                  </a:cubicBezTo>
                  <a:cubicBezTo>
                    <a:pt x="3249257" y="395958"/>
                    <a:pt x="3133487" y="438945"/>
                    <a:pt x="3020555" y="486190"/>
                  </a:cubicBezTo>
                  <a:cubicBezTo>
                    <a:pt x="2907623" y="533434"/>
                    <a:pt x="2794832" y="585786"/>
                    <a:pt x="2685163" y="641542"/>
                  </a:cubicBezTo>
                  <a:cubicBezTo>
                    <a:pt x="2463995" y="754348"/>
                    <a:pt x="2250998" y="882488"/>
                    <a:pt x="2047720" y="1025030"/>
                  </a:cubicBezTo>
                  <a:cubicBezTo>
                    <a:pt x="2006151" y="1054399"/>
                    <a:pt x="1951528" y="1093415"/>
                    <a:pt x="1897333" y="1134983"/>
                  </a:cubicBezTo>
                  <a:cubicBezTo>
                    <a:pt x="1876761" y="1150164"/>
                    <a:pt x="1855905" y="1166479"/>
                    <a:pt x="1835758" y="1182227"/>
                  </a:cubicBezTo>
                  <a:lnTo>
                    <a:pt x="1823273" y="1192016"/>
                  </a:lnTo>
                  <a:cubicBezTo>
                    <a:pt x="1797027" y="1211879"/>
                    <a:pt x="1772057" y="1232309"/>
                    <a:pt x="1750918" y="1249760"/>
                  </a:cubicBezTo>
                  <a:cubicBezTo>
                    <a:pt x="1645931" y="1335737"/>
                    <a:pt x="1554422" y="1416605"/>
                    <a:pt x="1469297" y="1496906"/>
                  </a:cubicBezTo>
                  <a:cubicBezTo>
                    <a:pt x="1286595" y="1668957"/>
                    <a:pt x="1118818" y="1856190"/>
                    <a:pt x="967769" y="2056602"/>
                  </a:cubicBezTo>
                  <a:cubicBezTo>
                    <a:pt x="890731" y="2159603"/>
                    <a:pt x="818800" y="2264590"/>
                    <a:pt x="754105" y="2368727"/>
                  </a:cubicBezTo>
                  <a:cubicBezTo>
                    <a:pt x="681749" y="2488328"/>
                    <a:pt x="622304" y="2596720"/>
                    <a:pt x="572364" y="2701140"/>
                  </a:cubicBezTo>
                  <a:cubicBezTo>
                    <a:pt x="557609" y="2730507"/>
                    <a:pt x="543989" y="2760443"/>
                    <a:pt x="532497" y="2786265"/>
                  </a:cubicBezTo>
                  <a:lnTo>
                    <a:pt x="512918" y="2828827"/>
                  </a:lnTo>
                  <a:lnTo>
                    <a:pt x="494475" y="2872240"/>
                  </a:lnTo>
                  <a:lnTo>
                    <a:pt x="491637" y="2878908"/>
                  </a:lnTo>
                  <a:cubicBezTo>
                    <a:pt x="480146" y="2906575"/>
                    <a:pt x="469220" y="2932821"/>
                    <a:pt x="459290" y="2959635"/>
                  </a:cubicBezTo>
                  <a:cubicBezTo>
                    <a:pt x="455176" y="2970559"/>
                    <a:pt x="451060" y="2981484"/>
                    <a:pt x="446805" y="2992408"/>
                  </a:cubicBezTo>
                  <a:cubicBezTo>
                    <a:pt x="439427" y="3012412"/>
                    <a:pt x="432333" y="3030572"/>
                    <a:pt x="426090" y="3049158"/>
                  </a:cubicBezTo>
                  <a:lnTo>
                    <a:pt x="426090" y="3049867"/>
                  </a:lnTo>
                  <a:cubicBezTo>
                    <a:pt x="383010" y="3169099"/>
                    <a:pt x="346959" y="3290756"/>
                    <a:pt x="318124" y="3414202"/>
                  </a:cubicBezTo>
                  <a:cubicBezTo>
                    <a:pt x="260107" y="3661703"/>
                    <a:pt x="230780" y="3915049"/>
                    <a:pt x="230729" y="4169260"/>
                  </a:cubicBezTo>
                  <a:cubicBezTo>
                    <a:pt x="231621" y="4295173"/>
                    <a:pt x="244398" y="4420719"/>
                    <a:pt x="268893" y="4544236"/>
                  </a:cubicBezTo>
                  <a:cubicBezTo>
                    <a:pt x="293708" y="4666304"/>
                    <a:pt x="330882" y="4785521"/>
                    <a:pt x="379840" y="4900056"/>
                  </a:cubicBezTo>
                  <a:cubicBezTo>
                    <a:pt x="387926" y="4919919"/>
                    <a:pt x="397006" y="4939498"/>
                    <a:pt x="406512" y="4960211"/>
                  </a:cubicBezTo>
                  <a:cubicBezTo>
                    <a:pt x="410343" y="4968299"/>
                    <a:pt x="414173" y="4976385"/>
                    <a:pt x="417862" y="4984613"/>
                  </a:cubicBezTo>
                  <a:lnTo>
                    <a:pt x="428077" y="5005043"/>
                  </a:lnTo>
                  <a:cubicBezTo>
                    <a:pt x="438860" y="5026751"/>
                    <a:pt x="449075" y="5047181"/>
                    <a:pt x="460140" y="5067327"/>
                  </a:cubicBezTo>
                  <a:cubicBezTo>
                    <a:pt x="485536" y="5116273"/>
                    <a:pt x="514763" y="5165789"/>
                    <a:pt x="555197" y="5229773"/>
                  </a:cubicBezTo>
                  <a:cubicBezTo>
                    <a:pt x="586836" y="5280282"/>
                    <a:pt x="620318" y="5329511"/>
                    <a:pt x="660611" y="5387396"/>
                  </a:cubicBezTo>
                  <a:cubicBezTo>
                    <a:pt x="698065" y="5440741"/>
                    <a:pt x="737223" y="5493094"/>
                    <a:pt x="774110" y="5542182"/>
                  </a:cubicBezTo>
                  <a:cubicBezTo>
                    <a:pt x="821070" y="5604324"/>
                    <a:pt x="870301" y="5667173"/>
                    <a:pt x="917829" y="5727896"/>
                  </a:cubicBezTo>
                  <a:cubicBezTo>
                    <a:pt x="949042" y="5767762"/>
                    <a:pt x="979828" y="5807063"/>
                    <a:pt x="1012885" y="5849767"/>
                  </a:cubicBezTo>
                  <a:cubicBezTo>
                    <a:pt x="1045942" y="5892471"/>
                    <a:pt x="1089497" y="5948796"/>
                    <a:pt x="1133053" y="6006822"/>
                  </a:cubicBezTo>
                  <a:cubicBezTo>
                    <a:pt x="1153624" y="6034345"/>
                    <a:pt x="1175332" y="6063998"/>
                    <a:pt x="1194343" y="6090245"/>
                  </a:cubicBezTo>
                  <a:cubicBezTo>
                    <a:pt x="1213355" y="6116491"/>
                    <a:pt x="1231372" y="6141178"/>
                    <a:pt x="1249390" y="6165155"/>
                  </a:cubicBezTo>
                  <a:cubicBezTo>
                    <a:pt x="1280461" y="6208000"/>
                    <a:pt x="1313659" y="6250847"/>
                    <a:pt x="1345724" y="6292132"/>
                  </a:cubicBezTo>
                  <a:lnTo>
                    <a:pt x="1364310" y="6316251"/>
                  </a:lnTo>
                  <a:lnTo>
                    <a:pt x="1373673" y="6327885"/>
                  </a:lnTo>
                  <a:cubicBezTo>
                    <a:pt x="1409566" y="6372433"/>
                    <a:pt x="1446738" y="6418542"/>
                    <a:pt x="1484619" y="6462240"/>
                  </a:cubicBezTo>
                  <a:cubicBezTo>
                    <a:pt x="1567899" y="6559850"/>
                    <a:pt x="1653876" y="6652211"/>
                    <a:pt x="1739000" y="6737335"/>
                  </a:cubicBezTo>
                  <a:lnTo>
                    <a:pt x="1866801" y="6858001"/>
                  </a:lnTo>
                  <a:lnTo>
                    <a:pt x="1144149" y="6858001"/>
                  </a:lnTo>
                  <a:lnTo>
                    <a:pt x="1058349" y="6766452"/>
                  </a:lnTo>
                  <a:cubicBezTo>
                    <a:pt x="878978" y="6562465"/>
                    <a:pt x="718756" y="6341104"/>
                    <a:pt x="580309" y="6105000"/>
                  </a:cubicBezTo>
                  <a:cubicBezTo>
                    <a:pt x="200401" y="5454007"/>
                    <a:pt x="146" y="4713831"/>
                    <a:pt x="1" y="3960094"/>
                  </a:cubicBezTo>
                  <a:cubicBezTo>
                    <a:pt x="-335" y="2196754"/>
                    <a:pt x="1071479" y="683605"/>
                    <a:pt x="2599292" y="3705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pic>
        <p:nvPicPr>
          <p:cNvPr id="7" name="Afbeelding 6">
            <a:extLst>
              <a:ext uri="{FF2B5EF4-FFF2-40B4-BE49-F238E27FC236}">
                <a16:creationId xmlns:a16="http://schemas.microsoft.com/office/drawing/2014/main" id="{45F566D3-9C2E-46C9-7751-E1D3276827B3}"/>
              </a:ext>
            </a:extLst>
          </p:cNvPr>
          <p:cNvPicPr>
            <a:picLocks noChangeAspect="1"/>
          </p:cNvPicPr>
          <p:nvPr/>
        </p:nvPicPr>
        <p:blipFill>
          <a:blip r:embed="rId3"/>
          <a:stretch>
            <a:fillRect/>
          </a:stretch>
        </p:blipFill>
        <p:spPr>
          <a:xfrm>
            <a:off x="7986320" y="202051"/>
            <a:ext cx="591363" cy="560881"/>
          </a:xfrm>
          <a:prstGeom prst="rect">
            <a:avLst/>
          </a:prstGeom>
        </p:spPr>
      </p:pic>
      <p:sp>
        <p:nvSpPr>
          <p:cNvPr id="9" name="Tekstvak 8">
            <a:extLst>
              <a:ext uri="{FF2B5EF4-FFF2-40B4-BE49-F238E27FC236}">
                <a16:creationId xmlns:a16="http://schemas.microsoft.com/office/drawing/2014/main" id="{FD99B423-5E6B-C4D8-9C62-ADE5352B0FC6}"/>
              </a:ext>
            </a:extLst>
          </p:cNvPr>
          <p:cNvSpPr txBox="1"/>
          <p:nvPr/>
        </p:nvSpPr>
        <p:spPr>
          <a:xfrm>
            <a:off x="8577683" y="159327"/>
            <a:ext cx="3153203"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600" b="1" i="0" u="none" strike="noStrike" kern="1200" cap="none" spc="0" normalizeH="0" baseline="0" noProof="0">
                <a:ln>
                  <a:noFill/>
                </a:ln>
                <a:solidFill>
                  <a:srgbClr val="C00000"/>
                </a:solidFill>
                <a:effectLst/>
                <a:uLnTx/>
                <a:uFillTx/>
                <a:latin typeface="Aptos Black" panose="020B0004020202020204" pitchFamily="34" charset="0"/>
                <a:ea typeface="+mn-ea"/>
                <a:cs typeface="+mn-cs"/>
              </a:rPr>
              <a:t>Beweeg </a:t>
            </a:r>
            <a:r>
              <a:rPr kumimoji="0" lang="nl-NL" sz="3600" b="1" i="0" u="none" strike="noStrike" kern="1200" cap="none" spc="0" normalizeH="0" baseline="0" noProof="0">
                <a:ln>
                  <a:noFill/>
                </a:ln>
                <a:solidFill>
                  <a:srgbClr val="FF9900"/>
                </a:solidFill>
                <a:effectLst/>
                <a:uLnTx/>
                <a:uFillTx/>
                <a:latin typeface="Aptos Black" panose="020B0004020202020204" pitchFamily="34" charset="0"/>
                <a:ea typeface="+mn-ea"/>
                <a:cs typeface="+mn-cs"/>
              </a:rPr>
              <a:t>mee!</a:t>
            </a:r>
          </a:p>
        </p:txBody>
      </p:sp>
      <p:sp>
        <p:nvSpPr>
          <p:cNvPr id="8" name="Tekstvak 7">
            <a:extLst>
              <a:ext uri="{FF2B5EF4-FFF2-40B4-BE49-F238E27FC236}">
                <a16:creationId xmlns:a16="http://schemas.microsoft.com/office/drawing/2014/main" id="{47A47BCE-18CF-786C-982C-4BD7C860E446}"/>
              </a:ext>
            </a:extLst>
          </p:cNvPr>
          <p:cNvSpPr txBox="1"/>
          <p:nvPr/>
        </p:nvSpPr>
        <p:spPr>
          <a:xfrm>
            <a:off x="4611060" y="4210779"/>
            <a:ext cx="6767715" cy="1297115"/>
          </a:xfrm>
          <a:prstGeom prst="rect">
            <a:avLst/>
          </a:prstGeom>
        </p:spPr>
        <p:txBody>
          <a:bodyPr vert="horz" lIns="91440" tIns="45720" rIns="91440" bIns="45720" rtlCol="0" anchor="t">
            <a:no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lang="en-US" sz="9600" b="1" spc="600">
                <a:solidFill>
                  <a:srgbClr val="FF9900"/>
                </a:solidFill>
                <a:latin typeface="Aptos Display" panose="02110004020202020204"/>
              </a:rPr>
              <a:t>D</a:t>
            </a:r>
            <a:r>
              <a:rPr kumimoji="0" lang="en-US" sz="9600" b="1" i="0" u="none" strike="noStrike" kern="1200" cap="none" spc="600" normalizeH="0" baseline="0" noProof="0">
                <a:ln>
                  <a:noFill/>
                </a:ln>
                <a:solidFill>
                  <a:srgbClr val="FF9900"/>
                </a:solidFill>
                <a:uLnTx/>
                <a:uFillTx/>
                <a:latin typeface="Aptos Display" panose="02110004020202020204"/>
                <a:ea typeface="+mn-ea"/>
                <a:cs typeface="+mn-cs"/>
              </a:rPr>
              <a:t>e </a:t>
            </a:r>
            <a:r>
              <a:rPr lang="en-US" sz="9600" b="1" spc="600" err="1">
                <a:solidFill>
                  <a:srgbClr val="FF9900"/>
                </a:solidFill>
                <a:latin typeface="Aptos Display" panose="02110004020202020204"/>
              </a:rPr>
              <a:t>voet</a:t>
            </a:r>
            <a:r>
              <a:rPr lang="en-US" sz="9600" b="1" spc="600">
                <a:solidFill>
                  <a:srgbClr val="FF9900"/>
                </a:solidFill>
                <a:latin typeface="Aptos Display" panose="02110004020202020204"/>
              </a:rPr>
              <a:t> </a:t>
            </a:r>
            <a:endParaRPr kumimoji="0" lang="en-US" sz="9600" b="1" i="0" u="none" strike="noStrike" kern="1200" cap="none" spc="600" normalizeH="0" baseline="0" noProof="0">
              <a:ln>
                <a:noFill/>
              </a:ln>
              <a:solidFill>
                <a:srgbClr val="FF9900"/>
              </a:solidFill>
              <a:uLnTx/>
              <a:uFillTx/>
              <a:latin typeface="Aptos Display" panose="02110004020202020204"/>
            </a:endParaRPr>
          </a:p>
          <a:p>
            <a:pPr marL="0" marR="0" lvl="0" indent="0" algn="l" defTabSz="914400" rtl="0" eaLnBrk="1" fontAlgn="auto" latinLnBrk="0" hangingPunct="1">
              <a:lnSpc>
                <a:spcPct val="90000"/>
              </a:lnSpc>
              <a:spcBef>
                <a:spcPct val="0"/>
              </a:spcBef>
              <a:spcAft>
                <a:spcPts val="600"/>
              </a:spcAft>
              <a:buClrTx/>
              <a:buSzTx/>
              <a:buFontTx/>
              <a:buNone/>
              <a:tabLst/>
              <a:defRPr/>
            </a:pPr>
            <a:r>
              <a:rPr lang="en-US" sz="2800" b="1" spc="300" err="1">
                <a:solidFill>
                  <a:srgbClr val="B1317D"/>
                </a:solidFill>
                <a:latin typeface="Segoe Print" panose="02000600000000000000" pitchFamily="2" charset="0"/>
                <a:cs typeface="Dreaming Outloud Pro" panose="020F0502020204030204" pitchFamily="66" charset="0"/>
              </a:rPr>
              <a:t>Diaconaal</a:t>
            </a:r>
            <a:r>
              <a:rPr lang="en-US" sz="2800" b="1" spc="300">
                <a:solidFill>
                  <a:srgbClr val="B1317D"/>
                </a:solidFill>
                <a:latin typeface="Segoe Print" panose="02000600000000000000" pitchFamily="2" charset="0"/>
                <a:cs typeface="Dreaming Outloud Pro" panose="020F0502020204030204" pitchFamily="66" charset="0"/>
              </a:rPr>
              <a:t> in </a:t>
            </a:r>
            <a:r>
              <a:rPr lang="en-US" sz="2800" b="1" spc="300" err="1">
                <a:solidFill>
                  <a:srgbClr val="B1317D"/>
                </a:solidFill>
                <a:latin typeface="Segoe Print" panose="02000600000000000000" pitchFamily="2" charset="0"/>
                <a:cs typeface="Dreaming Outloud Pro" panose="020F0502020204030204" pitchFamily="66" charset="0"/>
              </a:rPr>
              <a:t>beweging</a:t>
            </a:r>
            <a:endParaRPr kumimoji="0" lang="en-US" sz="2800" b="1" i="0" u="none" strike="noStrike" kern="1200" cap="none" spc="600" normalizeH="0" baseline="0" noProof="0">
              <a:ln>
                <a:noFill/>
              </a:ln>
              <a:solidFill>
                <a:srgbClr val="B1317D"/>
              </a:solidFill>
              <a:effectLst>
                <a:outerShdw blurRad="38100" dist="38100" dir="2700000" algn="tl">
                  <a:srgbClr val="000000">
                    <a:alpha val="43137"/>
                  </a:srgbClr>
                </a:outerShdw>
              </a:effectLst>
              <a:uLnTx/>
              <a:uFillTx/>
              <a:latin typeface="Aptos Display" panose="02110004020202020204"/>
              <a:ea typeface="+mn-ea"/>
              <a:cs typeface="+mn-cs"/>
            </a:endParaRPr>
          </a:p>
        </p:txBody>
      </p:sp>
      <p:pic>
        <p:nvPicPr>
          <p:cNvPr id="3" name="Afbeelding 2">
            <a:extLst>
              <a:ext uri="{FF2B5EF4-FFF2-40B4-BE49-F238E27FC236}">
                <a16:creationId xmlns:a16="http://schemas.microsoft.com/office/drawing/2014/main" id="{5EE62768-35BB-5B46-C4FB-52DF4BAB8EDE}"/>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Lst>
          </a:blip>
          <a:srcRect l="28941" t="11687" r="30608" b="11552"/>
          <a:stretch>
            <a:fillRect/>
          </a:stretch>
        </p:blipFill>
        <p:spPr>
          <a:xfrm>
            <a:off x="427318" y="1551712"/>
            <a:ext cx="4110183" cy="4387271"/>
          </a:xfrm>
          <a:prstGeom prst="rect">
            <a:avLst/>
          </a:prstGeom>
        </p:spPr>
      </p:pic>
    </p:spTree>
    <p:extLst>
      <p:ext uri="{BB962C8B-B14F-4D97-AF65-F5344CB8AC3E}">
        <p14:creationId xmlns:p14="http://schemas.microsoft.com/office/powerpoint/2010/main" val="41175953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Afbeelding 10">
            <a:extLst>
              <a:ext uri="{FF2B5EF4-FFF2-40B4-BE49-F238E27FC236}">
                <a16:creationId xmlns:a16="http://schemas.microsoft.com/office/drawing/2014/main" id="{9C5B0F31-29C5-C43D-E718-44186414AD15}"/>
              </a:ext>
            </a:extLst>
          </p:cNvPr>
          <p:cNvPicPr>
            <a:picLocks noChangeAspect="1"/>
          </p:cNvPicPr>
          <p:nvPr/>
        </p:nvPicPr>
        <p:blipFill>
          <a:blip r:embed="rId3"/>
          <a:srcRect t="16666" r="8621" b="12096"/>
          <a:stretch>
            <a:fillRect/>
          </a:stretch>
        </p:blipFill>
        <p:spPr>
          <a:xfrm>
            <a:off x="270827" y="5394960"/>
            <a:ext cx="2396173" cy="1344591"/>
          </a:xfrm>
          <a:prstGeom prst="rect">
            <a:avLst/>
          </a:prstGeom>
        </p:spPr>
      </p:pic>
      <p:sp>
        <p:nvSpPr>
          <p:cNvPr id="2" name="Tekstvak 1">
            <a:extLst>
              <a:ext uri="{FF2B5EF4-FFF2-40B4-BE49-F238E27FC236}">
                <a16:creationId xmlns:a16="http://schemas.microsoft.com/office/drawing/2014/main" id="{21A358B6-ADE9-07B1-07BC-99A9F61249FC}"/>
              </a:ext>
            </a:extLst>
          </p:cNvPr>
          <p:cNvSpPr txBox="1"/>
          <p:nvPr/>
        </p:nvSpPr>
        <p:spPr>
          <a:xfrm>
            <a:off x="428624" y="251540"/>
            <a:ext cx="10366375" cy="1766830"/>
          </a:xfrm>
          <a:prstGeom prst="rect">
            <a:avLst/>
          </a:prstGeom>
          <a:noFill/>
        </p:spPr>
        <p:txBody>
          <a:bodyPr wrap="square" lIns="91440" tIns="45720" rIns="91440" bIns="45720" anchor="t">
            <a:spAutoFit/>
          </a:bodyPr>
          <a:lstStyle/>
          <a:p>
            <a:pPr>
              <a:lnSpc>
                <a:spcPct val="115000"/>
              </a:lnSpc>
              <a:buNone/>
            </a:pPr>
            <a:r>
              <a:rPr lang="nl-NL" sz="4000" dirty="0">
                <a:solidFill>
                  <a:srgbClr val="FFCC00"/>
                </a:solidFill>
                <a:ea typeface="Arial" panose="020B0604020202020204" pitchFamily="34" charset="0"/>
                <a:cs typeface="Arial" panose="020B0604020202020204" pitchFamily="34" charset="0"/>
              </a:rPr>
              <a:t>Diaconale stappen zetten</a:t>
            </a:r>
            <a:endParaRPr lang="nl-NL" sz="4000" dirty="0">
              <a:solidFill>
                <a:srgbClr val="FFCC00"/>
              </a:solidFill>
              <a:effectLst/>
              <a:ea typeface="Arial" panose="020B0604020202020204" pitchFamily="34" charset="0"/>
              <a:cs typeface="Arial" panose="020B0604020202020204" pitchFamily="34" charset="0"/>
            </a:endParaRPr>
          </a:p>
          <a:p>
            <a:pPr>
              <a:lnSpc>
                <a:spcPct val="115000"/>
              </a:lnSpc>
            </a:pPr>
            <a:r>
              <a:rPr lang="nl-NL" sz="2800" dirty="0"/>
              <a:t>In Matheus 25 noemt Jezus </a:t>
            </a:r>
            <a:r>
              <a:rPr lang="nl-NL" sz="2800" b="1" dirty="0"/>
              <a:t>zes manieren </a:t>
            </a:r>
            <a:r>
              <a:rPr lang="nl-NL" sz="2800" dirty="0"/>
              <a:t>van ‘in beweging komen voor de ander’. Welk antwoord bevat </a:t>
            </a:r>
            <a:r>
              <a:rPr lang="nl-NL" sz="2800" b="1" dirty="0"/>
              <a:t>drie</a:t>
            </a:r>
            <a:r>
              <a:rPr lang="nl-NL" sz="2800" dirty="0"/>
              <a:t> van de zes manieren?  </a:t>
            </a:r>
            <a:endParaRPr lang="nl-NL" sz="2800" dirty="0">
              <a:effectLst/>
              <a:ea typeface="Arial" panose="020B0604020202020204" pitchFamily="34" charset="0"/>
              <a:cs typeface="Arial" panose="020B0604020202020204" pitchFamily="34" charset="0"/>
            </a:endParaRPr>
          </a:p>
        </p:txBody>
      </p:sp>
      <p:sp>
        <p:nvSpPr>
          <p:cNvPr id="3" name="Tekstvak 2">
            <a:extLst>
              <a:ext uri="{FF2B5EF4-FFF2-40B4-BE49-F238E27FC236}">
                <a16:creationId xmlns:a16="http://schemas.microsoft.com/office/drawing/2014/main" id="{6A6EFA03-956D-FEE0-EBE5-6CE44C2E904C}"/>
              </a:ext>
            </a:extLst>
          </p:cNvPr>
          <p:cNvSpPr txBox="1"/>
          <p:nvPr/>
        </p:nvSpPr>
        <p:spPr>
          <a:xfrm>
            <a:off x="11136086" y="228600"/>
            <a:ext cx="852714" cy="769441"/>
          </a:xfrm>
          <a:prstGeom prst="rect">
            <a:avLst/>
          </a:prstGeom>
          <a:noFill/>
        </p:spPr>
        <p:txBody>
          <a:bodyPr wrap="square" rtlCol="0">
            <a:spAutoFit/>
          </a:bodyPr>
          <a:lstStyle/>
          <a:p>
            <a:r>
              <a:rPr lang="nl-NL" sz="4400" b="1">
                <a:solidFill>
                  <a:srgbClr val="C00000"/>
                </a:solidFill>
                <a:latin typeface="Aptos Black" panose="020F0502020204030204" pitchFamily="34" charset="0"/>
              </a:rPr>
              <a:t>13</a:t>
            </a:r>
          </a:p>
        </p:txBody>
      </p:sp>
      <p:cxnSp>
        <p:nvCxnSpPr>
          <p:cNvPr id="13" name="Rechte verbindingslijn 12">
            <a:extLst>
              <a:ext uri="{FF2B5EF4-FFF2-40B4-BE49-F238E27FC236}">
                <a16:creationId xmlns:a16="http://schemas.microsoft.com/office/drawing/2014/main" id="{7BFF5DFF-0F62-528B-7D13-D82CA5DC5B99}"/>
              </a:ext>
            </a:extLst>
          </p:cNvPr>
          <p:cNvCxnSpPr>
            <a:cxnSpLocks/>
          </p:cNvCxnSpPr>
          <p:nvPr/>
        </p:nvCxnSpPr>
        <p:spPr>
          <a:xfrm>
            <a:off x="1322070" y="6675120"/>
            <a:ext cx="11054987" cy="0"/>
          </a:xfrm>
          <a:prstGeom prst="line">
            <a:avLst/>
          </a:prstGeom>
          <a:ln w="28575">
            <a:solidFill>
              <a:srgbClr val="FF9900"/>
            </a:solidFill>
          </a:ln>
        </p:spPr>
        <p:style>
          <a:lnRef idx="2">
            <a:schemeClr val="accent1"/>
          </a:lnRef>
          <a:fillRef idx="0">
            <a:schemeClr val="accent1"/>
          </a:fillRef>
          <a:effectRef idx="1">
            <a:schemeClr val="accent1"/>
          </a:effectRef>
          <a:fontRef idx="minor">
            <a:schemeClr val="tx1"/>
          </a:fontRef>
        </p:style>
      </p:cxnSp>
      <p:cxnSp>
        <p:nvCxnSpPr>
          <p:cNvPr id="17" name="Rechte verbindingslijn 16">
            <a:extLst>
              <a:ext uri="{FF2B5EF4-FFF2-40B4-BE49-F238E27FC236}">
                <a16:creationId xmlns:a16="http://schemas.microsoft.com/office/drawing/2014/main" id="{5B9F938D-570A-3D1D-7E00-F871C1A8150D}"/>
              </a:ext>
            </a:extLst>
          </p:cNvPr>
          <p:cNvCxnSpPr>
            <a:cxnSpLocks/>
          </p:cNvCxnSpPr>
          <p:nvPr/>
        </p:nvCxnSpPr>
        <p:spPr>
          <a:xfrm flipH="1">
            <a:off x="-119743" y="6675120"/>
            <a:ext cx="1068779" cy="0"/>
          </a:xfrm>
          <a:prstGeom prst="line">
            <a:avLst/>
          </a:prstGeom>
          <a:ln w="28575">
            <a:solidFill>
              <a:srgbClr val="FF9900"/>
            </a:solidFill>
          </a:ln>
        </p:spPr>
        <p:style>
          <a:lnRef idx="2">
            <a:schemeClr val="accent1"/>
          </a:lnRef>
          <a:fillRef idx="0">
            <a:schemeClr val="accent1"/>
          </a:fillRef>
          <a:effectRef idx="1">
            <a:schemeClr val="accent1"/>
          </a:effectRef>
          <a:fontRef idx="minor">
            <a:schemeClr val="tx1"/>
          </a:fontRef>
        </p:style>
      </p:cxnSp>
      <p:sp>
        <p:nvSpPr>
          <p:cNvPr id="5" name="Tekstvak 4">
            <a:extLst>
              <a:ext uri="{FF2B5EF4-FFF2-40B4-BE49-F238E27FC236}">
                <a16:creationId xmlns:a16="http://schemas.microsoft.com/office/drawing/2014/main" id="{20693C7A-64FF-1B48-E503-1F2447AAAEA2}"/>
              </a:ext>
            </a:extLst>
          </p:cNvPr>
          <p:cNvSpPr txBox="1"/>
          <p:nvPr/>
        </p:nvSpPr>
        <p:spPr>
          <a:xfrm>
            <a:off x="2895146" y="2321536"/>
            <a:ext cx="8240940" cy="4106189"/>
          </a:xfrm>
          <a:prstGeom prst="rect">
            <a:avLst/>
          </a:prstGeom>
          <a:noFill/>
        </p:spPr>
        <p:txBody>
          <a:bodyPr wrap="square">
            <a:spAutoFit/>
          </a:bodyPr>
          <a:lstStyle/>
          <a:p>
            <a:pPr marL="457200" marR="0" lvl="0" indent="-457200" algn="l" defTabSz="914400" rtl="0" eaLnBrk="1" fontAlgn="auto" latinLnBrk="0" hangingPunct="1">
              <a:lnSpc>
                <a:spcPct val="150000"/>
              </a:lnSpc>
              <a:spcBef>
                <a:spcPts val="0"/>
              </a:spcBef>
              <a:spcAft>
                <a:spcPts val="0"/>
              </a:spcAft>
              <a:buClrTx/>
              <a:buSzTx/>
              <a:buFont typeface="+mj-lt"/>
              <a:buAutoNum type="alphaUcPeriod"/>
              <a:tabLst/>
              <a:defRPr/>
            </a:pPr>
            <a:r>
              <a:rPr kumimoji="0" lang="nl-NL" sz="2200" i="0" u="none" strike="noStrike" kern="1200" cap="none" spc="0" normalizeH="0" baseline="0" noProof="0" dirty="0" err="1">
                <a:ln>
                  <a:noFill/>
                </a:ln>
                <a:solidFill>
                  <a:prstClr val="black"/>
                </a:solidFill>
                <a:effectLst/>
                <a:uLnTx/>
                <a:uFillTx/>
                <a:latin typeface="Aptos" panose="02110004020202020204"/>
                <a:ea typeface="+mn-ea"/>
                <a:cs typeface="+mn-cs"/>
              </a:rPr>
              <a:t>Hongerigen</a:t>
            </a:r>
            <a:r>
              <a:rPr kumimoji="0" lang="nl-NL" sz="2200" i="0" u="none" strike="noStrike" kern="1200" cap="none" spc="0" normalizeH="0" baseline="0" noProof="0" dirty="0">
                <a:ln>
                  <a:noFill/>
                </a:ln>
                <a:solidFill>
                  <a:prstClr val="black"/>
                </a:solidFill>
                <a:effectLst/>
                <a:uLnTx/>
                <a:uFillTx/>
                <a:latin typeface="Aptos" panose="02110004020202020204"/>
                <a:ea typeface="+mn-ea"/>
                <a:cs typeface="+mn-cs"/>
              </a:rPr>
              <a:t> te eten geven, </a:t>
            </a:r>
            <a:r>
              <a:rPr kumimoji="0" lang="nl-NL" sz="2200" i="0" u="none" strike="noStrike" kern="1200" cap="none" spc="0" normalizeH="0" baseline="0" noProof="0" dirty="0" err="1">
                <a:ln>
                  <a:noFill/>
                </a:ln>
                <a:solidFill>
                  <a:prstClr val="black"/>
                </a:solidFill>
                <a:effectLst/>
                <a:uLnTx/>
                <a:uFillTx/>
                <a:latin typeface="Aptos" panose="02110004020202020204"/>
                <a:ea typeface="+mn-ea"/>
                <a:cs typeface="+mn-cs"/>
              </a:rPr>
              <a:t>dorstigen</a:t>
            </a:r>
            <a:r>
              <a:rPr kumimoji="0" lang="nl-NL" sz="2200" i="0" u="none" strike="noStrike" kern="1200" cap="none" spc="0" normalizeH="0" baseline="0" noProof="0" dirty="0">
                <a:ln>
                  <a:noFill/>
                </a:ln>
                <a:solidFill>
                  <a:prstClr val="black"/>
                </a:solidFill>
                <a:effectLst/>
                <a:uLnTx/>
                <a:uFillTx/>
                <a:latin typeface="Aptos" panose="02110004020202020204"/>
                <a:ea typeface="+mn-ea"/>
                <a:cs typeface="+mn-cs"/>
              </a:rPr>
              <a:t> te drinken geven</a:t>
            </a:r>
            <a:r>
              <a:rPr lang="nl-NL" sz="2200" dirty="0">
                <a:solidFill>
                  <a:prstClr val="black"/>
                </a:solidFill>
                <a:latin typeface="Aptos" panose="02110004020202020204"/>
              </a:rPr>
              <a:t> en </a:t>
            </a:r>
            <a:r>
              <a:rPr kumimoji="0" lang="nl-NL" sz="2200" i="0" u="none" strike="noStrike" kern="1200" cap="none" spc="0" normalizeH="0" baseline="0" noProof="0" dirty="0">
                <a:ln>
                  <a:noFill/>
                </a:ln>
                <a:solidFill>
                  <a:prstClr val="black"/>
                </a:solidFill>
                <a:effectLst/>
                <a:uLnTx/>
                <a:uFillTx/>
                <a:latin typeface="Aptos" panose="02110004020202020204"/>
                <a:ea typeface="+mn-ea"/>
                <a:cs typeface="+mn-cs"/>
              </a:rPr>
              <a:t>naakten te kleden </a:t>
            </a:r>
          </a:p>
          <a:p>
            <a:pPr marL="457200" marR="0" lvl="0" indent="-457200" algn="l" defTabSz="914400" rtl="0" eaLnBrk="1" fontAlgn="auto" latinLnBrk="0" hangingPunct="1">
              <a:lnSpc>
                <a:spcPct val="150000"/>
              </a:lnSpc>
              <a:spcBef>
                <a:spcPts val="0"/>
              </a:spcBef>
              <a:spcAft>
                <a:spcPts val="0"/>
              </a:spcAft>
              <a:buClrTx/>
              <a:buSzTx/>
              <a:buFont typeface="+mj-lt"/>
              <a:buAutoNum type="alphaUcPeriod"/>
              <a:tabLst/>
              <a:defRPr/>
            </a:pPr>
            <a:r>
              <a:rPr kumimoji="0" lang="nl-NL" sz="2200" i="0" u="none" strike="noStrike" kern="1200" cap="none" spc="0" normalizeH="0" baseline="0" noProof="0" dirty="0" err="1">
                <a:ln>
                  <a:noFill/>
                </a:ln>
                <a:solidFill>
                  <a:prstClr val="black"/>
                </a:solidFill>
                <a:effectLst/>
                <a:uLnTx/>
                <a:uFillTx/>
                <a:latin typeface="Aptos" panose="02110004020202020204"/>
                <a:ea typeface="+mn-ea"/>
                <a:cs typeface="+mn-cs"/>
              </a:rPr>
              <a:t>Hongerigen</a:t>
            </a:r>
            <a:r>
              <a:rPr kumimoji="0" lang="nl-NL" sz="2200" i="0" u="none" strike="noStrike" kern="1200" cap="none" spc="0" normalizeH="0" baseline="0" noProof="0" dirty="0">
                <a:ln>
                  <a:noFill/>
                </a:ln>
                <a:solidFill>
                  <a:prstClr val="black"/>
                </a:solidFill>
                <a:effectLst/>
                <a:uLnTx/>
                <a:uFillTx/>
                <a:latin typeface="Aptos" panose="02110004020202020204"/>
                <a:ea typeface="+mn-ea"/>
                <a:cs typeface="+mn-cs"/>
              </a:rPr>
              <a:t> te eten geven, </a:t>
            </a:r>
            <a:r>
              <a:rPr kumimoji="0" lang="nl-NL" sz="2200" i="0" u="none" strike="noStrike" kern="1200" cap="none" spc="0" normalizeH="0" baseline="0" noProof="0" dirty="0" err="1">
                <a:ln>
                  <a:noFill/>
                </a:ln>
                <a:solidFill>
                  <a:prstClr val="black"/>
                </a:solidFill>
                <a:effectLst/>
                <a:uLnTx/>
                <a:uFillTx/>
                <a:latin typeface="Aptos" panose="02110004020202020204"/>
                <a:ea typeface="+mn-ea"/>
                <a:cs typeface="+mn-cs"/>
              </a:rPr>
              <a:t>dorstigen</a:t>
            </a:r>
            <a:r>
              <a:rPr kumimoji="0" lang="nl-NL" sz="2200" i="0" u="none" strike="noStrike" kern="1200" cap="none" spc="0" normalizeH="0" baseline="0" noProof="0" dirty="0">
                <a:ln>
                  <a:noFill/>
                </a:ln>
                <a:solidFill>
                  <a:prstClr val="black"/>
                </a:solidFill>
                <a:effectLst/>
                <a:uLnTx/>
                <a:uFillTx/>
                <a:latin typeface="Aptos" panose="02110004020202020204"/>
                <a:ea typeface="+mn-ea"/>
                <a:cs typeface="+mn-cs"/>
              </a:rPr>
              <a:t> te drinken geven</a:t>
            </a:r>
            <a:r>
              <a:rPr lang="nl-NL" sz="2200" dirty="0">
                <a:solidFill>
                  <a:prstClr val="black"/>
                </a:solidFill>
                <a:latin typeface="Aptos" panose="02110004020202020204"/>
              </a:rPr>
              <a:t> </a:t>
            </a:r>
            <a:r>
              <a:rPr kumimoji="0" lang="nl-NL" sz="2200" i="0" u="none" strike="noStrike" kern="1200" cap="none" spc="0" normalizeH="0" baseline="0" noProof="0" dirty="0">
                <a:ln>
                  <a:noFill/>
                </a:ln>
                <a:solidFill>
                  <a:prstClr val="black"/>
                </a:solidFill>
                <a:effectLst/>
                <a:uLnTx/>
                <a:uFillTx/>
                <a:latin typeface="Aptos" panose="02110004020202020204"/>
                <a:ea typeface="+mn-ea"/>
                <a:cs typeface="+mn-cs"/>
              </a:rPr>
              <a:t>en vreemdelingen </a:t>
            </a:r>
            <a:r>
              <a:rPr lang="nl-NL" sz="2200" dirty="0" err="1">
                <a:solidFill>
                  <a:prstClr val="black"/>
                </a:solidFill>
                <a:latin typeface="Aptos" panose="02110004020202020204"/>
              </a:rPr>
              <a:t>opvange</a:t>
            </a:r>
            <a:r>
              <a:rPr kumimoji="0" lang="nl-NL" sz="2200" i="0" u="none" strike="noStrike" kern="1200" cap="none" spc="0" normalizeH="0" baseline="0" noProof="0" dirty="0">
                <a:ln>
                  <a:noFill/>
                </a:ln>
                <a:solidFill>
                  <a:prstClr val="black"/>
                </a:solidFill>
                <a:effectLst/>
                <a:uLnTx/>
                <a:uFillTx/>
                <a:latin typeface="Aptos" panose="02110004020202020204"/>
                <a:ea typeface="+mn-ea"/>
                <a:cs typeface="+mn-cs"/>
              </a:rPr>
              <a:t>n</a:t>
            </a:r>
          </a:p>
          <a:p>
            <a:pPr marL="457200" marR="0" lvl="0" indent="-457200" algn="l" defTabSz="914400" rtl="0" eaLnBrk="1" fontAlgn="auto" latinLnBrk="0" hangingPunct="1">
              <a:lnSpc>
                <a:spcPct val="150000"/>
              </a:lnSpc>
              <a:spcBef>
                <a:spcPts val="0"/>
              </a:spcBef>
              <a:spcAft>
                <a:spcPts val="0"/>
              </a:spcAft>
              <a:buClrTx/>
              <a:buSzTx/>
              <a:buFont typeface="+mj-lt"/>
              <a:buAutoNum type="alphaUcPeriod"/>
              <a:tabLst/>
              <a:defRPr/>
            </a:pPr>
            <a:r>
              <a:rPr kumimoji="0" lang="nl-NL" sz="2200" i="0" u="none" strike="noStrike" kern="1200" cap="none" spc="0" normalizeH="0" baseline="0" noProof="0" dirty="0" err="1">
                <a:ln>
                  <a:noFill/>
                </a:ln>
                <a:solidFill>
                  <a:prstClr val="black"/>
                </a:solidFill>
                <a:effectLst/>
                <a:uLnTx/>
                <a:uFillTx/>
                <a:latin typeface="Aptos" panose="02110004020202020204"/>
                <a:ea typeface="+mn-ea"/>
                <a:cs typeface="+mn-cs"/>
              </a:rPr>
              <a:t>Hongerigen</a:t>
            </a:r>
            <a:r>
              <a:rPr kumimoji="0" lang="nl-NL" sz="2200" i="0" u="none" strike="noStrike" kern="1200" cap="none" spc="0" normalizeH="0" baseline="0" noProof="0" dirty="0">
                <a:ln>
                  <a:noFill/>
                </a:ln>
                <a:solidFill>
                  <a:prstClr val="black"/>
                </a:solidFill>
                <a:effectLst/>
                <a:uLnTx/>
                <a:uFillTx/>
                <a:latin typeface="Aptos" panose="02110004020202020204"/>
                <a:ea typeface="+mn-ea"/>
                <a:cs typeface="+mn-cs"/>
              </a:rPr>
              <a:t> te eten geven, </a:t>
            </a:r>
            <a:r>
              <a:rPr kumimoji="0" lang="nl-NL" sz="2200" i="0" u="none" strike="noStrike" kern="1200" cap="none" spc="0" normalizeH="0" baseline="0" noProof="0" dirty="0" err="1">
                <a:ln>
                  <a:noFill/>
                </a:ln>
                <a:solidFill>
                  <a:prstClr val="black"/>
                </a:solidFill>
                <a:effectLst/>
                <a:uLnTx/>
                <a:uFillTx/>
                <a:latin typeface="Aptos" panose="02110004020202020204"/>
                <a:ea typeface="+mn-ea"/>
                <a:cs typeface="+mn-cs"/>
              </a:rPr>
              <a:t>dorstigen</a:t>
            </a:r>
            <a:r>
              <a:rPr kumimoji="0" lang="nl-NL" sz="2200" i="0" u="none" strike="noStrike" kern="1200" cap="none" spc="0" normalizeH="0" baseline="0" noProof="0" dirty="0">
                <a:ln>
                  <a:noFill/>
                </a:ln>
                <a:solidFill>
                  <a:prstClr val="black"/>
                </a:solidFill>
                <a:effectLst/>
                <a:uLnTx/>
                <a:uFillTx/>
                <a:latin typeface="Aptos" panose="02110004020202020204"/>
                <a:ea typeface="+mn-ea"/>
                <a:cs typeface="+mn-cs"/>
              </a:rPr>
              <a:t> te drinken geven en </a:t>
            </a:r>
            <a:r>
              <a:rPr lang="nl-NL" sz="2200" dirty="0">
                <a:solidFill>
                  <a:prstClr val="black"/>
                </a:solidFill>
                <a:latin typeface="Aptos" panose="02110004020202020204"/>
              </a:rPr>
              <a:t>   </a:t>
            </a:r>
            <a:r>
              <a:rPr kumimoji="0" lang="nl-NL" sz="2200" i="0" u="none" strike="noStrike" kern="1200" cap="none" spc="0" normalizeH="0" baseline="0" noProof="0" dirty="0">
                <a:ln>
                  <a:noFill/>
                </a:ln>
                <a:solidFill>
                  <a:prstClr val="black"/>
                </a:solidFill>
                <a:effectLst/>
                <a:uLnTx/>
                <a:uFillTx/>
                <a:latin typeface="Aptos" panose="02110004020202020204"/>
                <a:ea typeface="+mn-ea"/>
                <a:cs typeface="+mn-cs"/>
              </a:rPr>
              <a:t>zieken verzorgen</a:t>
            </a:r>
          </a:p>
          <a:p>
            <a:pPr marL="457200" marR="0" lvl="0" indent="-457200" algn="l" defTabSz="914400" rtl="0" eaLnBrk="1" fontAlgn="auto" latinLnBrk="0" hangingPunct="1">
              <a:lnSpc>
                <a:spcPct val="150000"/>
              </a:lnSpc>
              <a:spcBef>
                <a:spcPts val="0"/>
              </a:spcBef>
              <a:spcAft>
                <a:spcPts val="0"/>
              </a:spcAft>
              <a:buClrTx/>
              <a:buSzTx/>
              <a:buFont typeface="+mj-lt"/>
              <a:buAutoNum type="alphaUcPeriod"/>
              <a:tabLst/>
              <a:defRPr/>
            </a:pPr>
            <a:r>
              <a:rPr kumimoji="0" lang="nl-NL" sz="2200" i="0" u="none" strike="noStrike" kern="1200" cap="none" spc="0" normalizeH="0" baseline="0" noProof="0" dirty="0" err="1">
                <a:ln>
                  <a:noFill/>
                </a:ln>
                <a:solidFill>
                  <a:prstClr val="black"/>
                </a:solidFill>
                <a:effectLst/>
                <a:uLnTx/>
                <a:uFillTx/>
                <a:latin typeface="Aptos" panose="02110004020202020204"/>
                <a:ea typeface="+mn-ea"/>
                <a:cs typeface="+mn-cs"/>
              </a:rPr>
              <a:t>Hongerigen</a:t>
            </a:r>
            <a:r>
              <a:rPr kumimoji="0" lang="nl-NL" sz="2200" i="0" u="none" strike="noStrike" kern="1200" cap="none" spc="0" normalizeH="0" baseline="0" noProof="0" dirty="0">
                <a:ln>
                  <a:noFill/>
                </a:ln>
                <a:solidFill>
                  <a:prstClr val="black"/>
                </a:solidFill>
                <a:effectLst/>
                <a:uLnTx/>
                <a:uFillTx/>
                <a:latin typeface="Aptos" panose="02110004020202020204"/>
                <a:ea typeface="+mn-ea"/>
                <a:cs typeface="+mn-cs"/>
              </a:rPr>
              <a:t> te eten geven, </a:t>
            </a:r>
            <a:r>
              <a:rPr kumimoji="0" lang="nl-NL" sz="2200" i="0" u="none" strike="noStrike" kern="1200" cap="none" spc="0" normalizeH="0" baseline="0" noProof="0" dirty="0" err="1">
                <a:ln>
                  <a:noFill/>
                </a:ln>
                <a:solidFill>
                  <a:prstClr val="black"/>
                </a:solidFill>
                <a:effectLst/>
                <a:uLnTx/>
                <a:uFillTx/>
                <a:latin typeface="Aptos" panose="02110004020202020204"/>
                <a:ea typeface="+mn-ea"/>
                <a:cs typeface="+mn-cs"/>
              </a:rPr>
              <a:t>dorstigen</a:t>
            </a:r>
            <a:r>
              <a:rPr kumimoji="0" lang="nl-NL" sz="2200" i="0" u="none" strike="noStrike" kern="1200" cap="none" spc="0" normalizeH="0" baseline="0" noProof="0" dirty="0">
                <a:ln>
                  <a:noFill/>
                </a:ln>
                <a:solidFill>
                  <a:prstClr val="black"/>
                </a:solidFill>
                <a:effectLst/>
                <a:uLnTx/>
                <a:uFillTx/>
                <a:latin typeface="Aptos" panose="02110004020202020204"/>
                <a:ea typeface="+mn-ea"/>
                <a:cs typeface="+mn-cs"/>
              </a:rPr>
              <a:t> te drinken geven en gevangenen bezoeken</a:t>
            </a:r>
          </a:p>
        </p:txBody>
      </p:sp>
    </p:spTree>
    <p:extLst>
      <p:ext uri="{BB962C8B-B14F-4D97-AF65-F5344CB8AC3E}">
        <p14:creationId xmlns:p14="http://schemas.microsoft.com/office/powerpoint/2010/main" val="5288691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DA30E8-F531-0C26-C956-D151A47F640B}"/>
            </a:ext>
          </a:extLst>
        </p:cNvPr>
        <p:cNvGrpSpPr/>
        <p:nvPr/>
      </p:nvGrpSpPr>
      <p:grpSpPr>
        <a:xfrm>
          <a:off x="0" y="0"/>
          <a:ext cx="0" cy="0"/>
          <a:chOff x="0" y="0"/>
          <a:chExt cx="0" cy="0"/>
        </a:xfrm>
      </p:grpSpPr>
      <p:pic>
        <p:nvPicPr>
          <p:cNvPr id="11" name="Afbeelding 10">
            <a:extLst>
              <a:ext uri="{FF2B5EF4-FFF2-40B4-BE49-F238E27FC236}">
                <a16:creationId xmlns:a16="http://schemas.microsoft.com/office/drawing/2014/main" id="{EBEEBCBB-8212-E2A6-309D-0DF6F044DAF0}"/>
              </a:ext>
            </a:extLst>
          </p:cNvPr>
          <p:cNvPicPr>
            <a:picLocks noChangeAspect="1"/>
          </p:cNvPicPr>
          <p:nvPr/>
        </p:nvPicPr>
        <p:blipFill>
          <a:blip r:embed="rId3"/>
          <a:srcRect t="16666" r="8621" b="12096"/>
          <a:stretch>
            <a:fillRect/>
          </a:stretch>
        </p:blipFill>
        <p:spPr>
          <a:xfrm>
            <a:off x="270827" y="5394960"/>
            <a:ext cx="2396173" cy="1344591"/>
          </a:xfrm>
          <a:prstGeom prst="rect">
            <a:avLst/>
          </a:prstGeom>
        </p:spPr>
      </p:pic>
      <p:sp>
        <p:nvSpPr>
          <p:cNvPr id="2" name="Tekstvak 1">
            <a:extLst>
              <a:ext uri="{FF2B5EF4-FFF2-40B4-BE49-F238E27FC236}">
                <a16:creationId xmlns:a16="http://schemas.microsoft.com/office/drawing/2014/main" id="{777F5995-0B65-ED02-FB30-E834C7FD8B87}"/>
              </a:ext>
            </a:extLst>
          </p:cNvPr>
          <p:cNvSpPr txBox="1"/>
          <p:nvPr/>
        </p:nvSpPr>
        <p:spPr>
          <a:xfrm>
            <a:off x="428624" y="251540"/>
            <a:ext cx="10366375" cy="17668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nl-NL" sz="4000" b="0" i="0" u="none" strike="noStrike" kern="1200" cap="none" spc="0" normalizeH="0" baseline="0" noProof="0" dirty="0">
                <a:ln>
                  <a:noFill/>
                </a:ln>
                <a:solidFill>
                  <a:srgbClr val="FFCC00"/>
                </a:solidFill>
                <a:effectLst/>
                <a:uLnTx/>
                <a:uFillTx/>
                <a:latin typeface="Aptos" panose="02110004020202020204"/>
                <a:ea typeface="Arial" panose="020B0604020202020204" pitchFamily="34" charset="0"/>
                <a:cs typeface="Arial" panose="020B0604020202020204" pitchFamily="34" charset="0"/>
              </a:rPr>
              <a:t>Diaconale stappen zetten</a:t>
            </a:r>
          </a:p>
          <a:p>
            <a:pPr marL="0" marR="0" lvl="0" indent="0" algn="l" defTabSz="914400" rtl="0" eaLnBrk="1" fontAlgn="auto" latinLnBrk="0" hangingPunct="1">
              <a:lnSpc>
                <a:spcPct val="115000"/>
              </a:lnSpc>
              <a:spcBef>
                <a:spcPts val="0"/>
              </a:spcBef>
              <a:spcAft>
                <a:spcPts val="0"/>
              </a:spcAft>
              <a:buClrTx/>
              <a:buSzTx/>
              <a:buFontTx/>
              <a:buNone/>
              <a:tabLst/>
              <a:defRPr/>
            </a:pPr>
            <a:r>
              <a:rPr kumimoji="0" lang="nl-NL" sz="2800" b="0" i="0" u="none" strike="noStrike" kern="1200" cap="none" spc="0" normalizeH="0" baseline="0" noProof="0" dirty="0">
                <a:ln>
                  <a:noFill/>
                </a:ln>
                <a:solidFill>
                  <a:prstClr val="black"/>
                </a:solidFill>
                <a:effectLst/>
                <a:uLnTx/>
                <a:uFillTx/>
                <a:latin typeface="Aptos" panose="02110004020202020204"/>
                <a:ea typeface="+mn-ea"/>
                <a:cs typeface="+mn-cs"/>
              </a:rPr>
              <a:t>In </a:t>
            </a:r>
            <a:r>
              <a:rPr kumimoji="0" lang="nl-NL" sz="2800" b="0" i="0" u="none" strike="noStrike" kern="1200" cap="none" spc="0" normalizeH="0" baseline="0" noProof="0" dirty="0" err="1">
                <a:ln>
                  <a:noFill/>
                </a:ln>
                <a:solidFill>
                  <a:prstClr val="black"/>
                </a:solidFill>
                <a:effectLst/>
                <a:uLnTx/>
                <a:uFillTx/>
                <a:latin typeface="Aptos" panose="02110004020202020204"/>
                <a:ea typeface="+mn-ea"/>
                <a:cs typeface="+mn-cs"/>
              </a:rPr>
              <a:t>Matteüs</a:t>
            </a:r>
            <a:r>
              <a:rPr kumimoji="0" lang="nl-NL" sz="2800" b="0" i="0" u="none" strike="noStrike" kern="1200" cap="none" spc="0" normalizeH="0" baseline="0" noProof="0" dirty="0">
                <a:ln>
                  <a:noFill/>
                </a:ln>
                <a:solidFill>
                  <a:prstClr val="black"/>
                </a:solidFill>
                <a:effectLst/>
                <a:uLnTx/>
                <a:uFillTx/>
                <a:latin typeface="Aptos" panose="02110004020202020204"/>
                <a:ea typeface="+mn-ea"/>
                <a:cs typeface="+mn-cs"/>
              </a:rPr>
              <a:t> 25 noemt Jezus </a:t>
            </a:r>
            <a:r>
              <a:rPr kumimoji="0" lang="nl-NL" sz="2800" b="1" i="0" u="none" strike="noStrike" kern="1200" cap="none" spc="0" normalizeH="0" baseline="0" noProof="0" dirty="0">
                <a:ln>
                  <a:noFill/>
                </a:ln>
                <a:solidFill>
                  <a:prstClr val="black"/>
                </a:solidFill>
                <a:effectLst/>
                <a:uLnTx/>
                <a:uFillTx/>
                <a:latin typeface="Aptos" panose="02110004020202020204"/>
                <a:ea typeface="+mn-ea"/>
                <a:cs typeface="+mn-cs"/>
              </a:rPr>
              <a:t>zes manieren </a:t>
            </a:r>
            <a:r>
              <a:rPr kumimoji="0" lang="nl-NL" sz="2800" b="0" i="0" u="none" strike="noStrike" kern="1200" cap="none" spc="0" normalizeH="0" baseline="0" noProof="0" dirty="0">
                <a:ln>
                  <a:noFill/>
                </a:ln>
                <a:solidFill>
                  <a:prstClr val="black"/>
                </a:solidFill>
                <a:effectLst/>
                <a:uLnTx/>
                <a:uFillTx/>
                <a:latin typeface="Aptos" panose="02110004020202020204"/>
                <a:ea typeface="+mn-ea"/>
                <a:cs typeface="+mn-cs"/>
              </a:rPr>
              <a:t>van ‘in beweging komen voor de ander’. Welk antwoord bevat </a:t>
            </a:r>
            <a:r>
              <a:rPr kumimoji="0" lang="nl-NL" sz="2800" b="1" i="0" u="none" strike="noStrike" kern="1200" cap="none" spc="0" normalizeH="0" baseline="0" noProof="0" dirty="0">
                <a:ln>
                  <a:noFill/>
                </a:ln>
                <a:solidFill>
                  <a:prstClr val="black"/>
                </a:solidFill>
                <a:effectLst/>
                <a:uLnTx/>
                <a:uFillTx/>
                <a:latin typeface="Aptos" panose="02110004020202020204"/>
                <a:ea typeface="+mn-ea"/>
                <a:cs typeface="+mn-cs"/>
              </a:rPr>
              <a:t>drie </a:t>
            </a:r>
            <a:r>
              <a:rPr kumimoji="0" lang="nl-NL" sz="2800" b="0" i="0" u="none" strike="noStrike" kern="1200" cap="none" spc="0" normalizeH="0" baseline="0" noProof="0" dirty="0">
                <a:ln>
                  <a:noFill/>
                </a:ln>
                <a:solidFill>
                  <a:prstClr val="black"/>
                </a:solidFill>
                <a:effectLst/>
                <a:uLnTx/>
                <a:uFillTx/>
                <a:latin typeface="Aptos" panose="02110004020202020204"/>
                <a:ea typeface="+mn-ea"/>
                <a:cs typeface="+mn-cs"/>
              </a:rPr>
              <a:t>van de zes manieren?  </a:t>
            </a:r>
            <a:endParaRPr kumimoji="0" lang="nl-NL" sz="2800" b="0" i="0" u="none" strike="noStrike" kern="1200" cap="none" spc="0" normalizeH="0" baseline="0" noProof="0" dirty="0">
              <a:ln>
                <a:noFill/>
              </a:ln>
              <a:solidFill>
                <a:prstClr val="black"/>
              </a:solidFill>
              <a:effectLst/>
              <a:uLnTx/>
              <a:uFillTx/>
              <a:latin typeface="Aptos" panose="02110004020202020204"/>
              <a:ea typeface="Arial" panose="020B0604020202020204" pitchFamily="34" charset="0"/>
              <a:cs typeface="Arial" panose="020B0604020202020204" pitchFamily="34" charset="0"/>
            </a:endParaRPr>
          </a:p>
        </p:txBody>
      </p:sp>
      <p:sp>
        <p:nvSpPr>
          <p:cNvPr id="4" name="Tekstvak 3">
            <a:extLst>
              <a:ext uri="{FF2B5EF4-FFF2-40B4-BE49-F238E27FC236}">
                <a16:creationId xmlns:a16="http://schemas.microsoft.com/office/drawing/2014/main" id="{58A1BF75-E906-823C-6F9D-70CD0D7892C3}"/>
              </a:ext>
            </a:extLst>
          </p:cNvPr>
          <p:cNvSpPr txBox="1"/>
          <p:nvPr/>
        </p:nvSpPr>
        <p:spPr>
          <a:xfrm>
            <a:off x="2895146" y="2321536"/>
            <a:ext cx="8125279" cy="4106189"/>
          </a:xfrm>
          <a:prstGeom prst="rect">
            <a:avLst/>
          </a:prstGeom>
          <a:noFill/>
        </p:spPr>
        <p:txBody>
          <a:bodyPr wrap="square">
            <a:spAutoFit/>
          </a:bodyPr>
          <a:lstStyle/>
          <a:p>
            <a:pPr marL="457200" marR="0" lvl="0" indent="-457200" algn="l" defTabSz="914400" rtl="0" eaLnBrk="1" fontAlgn="auto" latinLnBrk="0" hangingPunct="1">
              <a:lnSpc>
                <a:spcPct val="150000"/>
              </a:lnSpc>
              <a:spcBef>
                <a:spcPts val="0"/>
              </a:spcBef>
              <a:spcAft>
                <a:spcPts val="0"/>
              </a:spcAft>
              <a:buClrTx/>
              <a:buSzTx/>
              <a:buFont typeface="+mj-lt"/>
              <a:buAutoNum type="alphaUcPeriod"/>
              <a:tabLst/>
              <a:defRPr/>
            </a:pPr>
            <a:r>
              <a:rPr kumimoji="0" lang="nl-NL" sz="2200" b="0" i="0" u="none" strike="noStrike" kern="1200" cap="none" spc="0" normalizeH="0" baseline="0" noProof="0" dirty="0" err="1">
                <a:ln>
                  <a:noFill/>
                </a:ln>
                <a:solidFill>
                  <a:prstClr val="black"/>
                </a:solidFill>
                <a:effectLst/>
                <a:uLnTx/>
                <a:uFillTx/>
                <a:latin typeface="Aptos" panose="02110004020202020204"/>
                <a:ea typeface="+mn-ea"/>
                <a:cs typeface="+mn-cs"/>
              </a:rPr>
              <a:t>Hongerigen</a:t>
            </a:r>
            <a:r>
              <a:rPr kumimoji="0" lang="nl-NL" sz="2200" b="0" i="0" u="none" strike="noStrike" kern="1200" cap="none" spc="0" normalizeH="0" baseline="0" noProof="0" dirty="0">
                <a:ln>
                  <a:noFill/>
                </a:ln>
                <a:solidFill>
                  <a:prstClr val="black"/>
                </a:solidFill>
                <a:effectLst/>
                <a:uLnTx/>
                <a:uFillTx/>
                <a:latin typeface="Aptos" panose="02110004020202020204"/>
                <a:ea typeface="+mn-ea"/>
                <a:cs typeface="+mn-cs"/>
              </a:rPr>
              <a:t> te eten geven, </a:t>
            </a:r>
            <a:r>
              <a:rPr kumimoji="0" lang="nl-NL" sz="2200" b="0" i="0" u="none" strike="noStrike" kern="1200" cap="none" spc="0" normalizeH="0" baseline="0" noProof="0" dirty="0" err="1">
                <a:ln>
                  <a:noFill/>
                </a:ln>
                <a:solidFill>
                  <a:prstClr val="black"/>
                </a:solidFill>
                <a:effectLst/>
                <a:uLnTx/>
                <a:uFillTx/>
                <a:latin typeface="Aptos" panose="02110004020202020204"/>
                <a:ea typeface="+mn-ea"/>
                <a:cs typeface="+mn-cs"/>
              </a:rPr>
              <a:t>dorstigen</a:t>
            </a:r>
            <a:r>
              <a:rPr kumimoji="0" lang="nl-NL" sz="2200" b="0" i="0" u="none" strike="noStrike" kern="1200" cap="none" spc="0" normalizeH="0" baseline="0" noProof="0" dirty="0">
                <a:ln>
                  <a:noFill/>
                </a:ln>
                <a:solidFill>
                  <a:prstClr val="black"/>
                </a:solidFill>
                <a:effectLst/>
                <a:uLnTx/>
                <a:uFillTx/>
                <a:latin typeface="Aptos" panose="02110004020202020204"/>
                <a:ea typeface="+mn-ea"/>
                <a:cs typeface="+mn-cs"/>
              </a:rPr>
              <a:t> te drinken geven</a:t>
            </a:r>
            <a:r>
              <a:rPr lang="nl-NL" sz="2200" dirty="0">
                <a:solidFill>
                  <a:prstClr val="black"/>
                </a:solidFill>
                <a:latin typeface="Aptos" panose="02110004020202020204"/>
              </a:rPr>
              <a:t> en </a:t>
            </a:r>
            <a:r>
              <a:rPr kumimoji="0" lang="nl-NL" sz="2200" b="1" i="0" u="none" strike="noStrike" kern="1200" cap="none" spc="0" normalizeH="0" baseline="0" noProof="0" dirty="0">
                <a:ln>
                  <a:noFill/>
                </a:ln>
                <a:solidFill>
                  <a:prstClr val="black"/>
                </a:solidFill>
                <a:effectLst/>
                <a:uLnTx/>
                <a:uFillTx/>
                <a:latin typeface="Aptos" panose="02110004020202020204"/>
                <a:ea typeface="+mn-ea"/>
                <a:cs typeface="+mn-cs"/>
              </a:rPr>
              <a:t>naakten te kleden</a:t>
            </a:r>
            <a:r>
              <a:rPr kumimoji="0" lang="nl-NL" sz="2200" b="0" i="0" u="none" strike="noStrike" kern="1200" cap="none" spc="0" normalizeH="0" baseline="0" noProof="0" dirty="0">
                <a:ln>
                  <a:noFill/>
                </a:ln>
                <a:solidFill>
                  <a:prstClr val="black"/>
                </a:solidFill>
                <a:effectLst/>
                <a:uLnTx/>
                <a:uFillTx/>
                <a:latin typeface="Aptos" panose="02110004020202020204"/>
                <a:ea typeface="+mn-ea"/>
                <a:cs typeface="+mn-cs"/>
              </a:rPr>
              <a:t> </a:t>
            </a:r>
          </a:p>
          <a:p>
            <a:pPr marL="457200" marR="0" lvl="0" indent="-457200" algn="l" defTabSz="914400" rtl="0" eaLnBrk="1" fontAlgn="auto" latinLnBrk="0" hangingPunct="1">
              <a:lnSpc>
                <a:spcPct val="150000"/>
              </a:lnSpc>
              <a:spcBef>
                <a:spcPts val="0"/>
              </a:spcBef>
              <a:spcAft>
                <a:spcPts val="0"/>
              </a:spcAft>
              <a:buClrTx/>
              <a:buSzTx/>
              <a:buFont typeface="+mj-lt"/>
              <a:buAutoNum type="alphaUcPeriod"/>
              <a:tabLst/>
              <a:defRPr/>
            </a:pPr>
            <a:r>
              <a:rPr kumimoji="0" lang="nl-NL" sz="2200" b="0" i="0" u="none" strike="noStrike" kern="1200" cap="none" spc="0" normalizeH="0" baseline="0" noProof="0" dirty="0" err="1">
                <a:ln>
                  <a:noFill/>
                </a:ln>
                <a:solidFill>
                  <a:prstClr val="black"/>
                </a:solidFill>
                <a:effectLst/>
                <a:uLnTx/>
                <a:uFillTx/>
                <a:latin typeface="Aptos" panose="02110004020202020204"/>
                <a:ea typeface="+mn-ea"/>
                <a:cs typeface="+mn-cs"/>
              </a:rPr>
              <a:t>Hongerigen</a:t>
            </a:r>
            <a:r>
              <a:rPr kumimoji="0" lang="nl-NL" sz="2200" b="0" i="0" u="none" strike="noStrike" kern="1200" cap="none" spc="0" normalizeH="0" baseline="0" noProof="0" dirty="0">
                <a:ln>
                  <a:noFill/>
                </a:ln>
                <a:solidFill>
                  <a:prstClr val="black"/>
                </a:solidFill>
                <a:effectLst/>
                <a:uLnTx/>
                <a:uFillTx/>
                <a:latin typeface="Aptos" panose="02110004020202020204"/>
                <a:ea typeface="+mn-ea"/>
                <a:cs typeface="+mn-cs"/>
              </a:rPr>
              <a:t> te eten geven, </a:t>
            </a:r>
            <a:r>
              <a:rPr kumimoji="0" lang="nl-NL" sz="2200" b="0" i="0" u="none" strike="noStrike" kern="1200" cap="none" spc="0" normalizeH="0" baseline="0" noProof="0" dirty="0" err="1">
                <a:ln>
                  <a:noFill/>
                </a:ln>
                <a:solidFill>
                  <a:prstClr val="black"/>
                </a:solidFill>
                <a:effectLst/>
                <a:uLnTx/>
                <a:uFillTx/>
                <a:latin typeface="Aptos" panose="02110004020202020204"/>
                <a:ea typeface="+mn-ea"/>
                <a:cs typeface="+mn-cs"/>
              </a:rPr>
              <a:t>dorstigen</a:t>
            </a:r>
            <a:r>
              <a:rPr kumimoji="0" lang="nl-NL" sz="2200" b="0" i="0" u="none" strike="noStrike" kern="1200" cap="none" spc="0" normalizeH="0" baseline="0" noProof="0" dirty="0">
                <a:ln>
                  <a:noFill/>
                </a:ln>
                <a:solidFill>
                  <a:prstClr val="black"/>
                </a:solidFill>
                <a:effectLst/>
                <a:uLnTx/>
                <a:uFillTx/>
                <a:latin typeface="Aptos" panose="02110004020202020204"/>
                <a:ea typeface="+mn-ea"/>
                <a:cs typeface="+mn-cs"/>
              </a:rPr>
              <a:t> te drinken geven</a:t>
            </a:r>
            <a:r>
              <a:rPr lang="nl-NL" sz="2200" dirty="0">
                <a:solidFill>
                  <a:prstClr val="black"/>
                </a:solidFill>
                <a:latin typeface="Aptos" panose="02110004020202020204"/>
              </a:rPr>
              <a:t> </a:t>
            </a:r>
            <a:r>
              <a:rPr kumimoji="0" lang="nl-NL" sz="2200" b="1" i="0" u="none" strike="noStrike" kern="1200" cap="none" spc="0" normalizeH="0" baseline="0" noProof="0" dirty="0">
                <a:ln>
                  <a:noFill/>
                </a:ln>
                <a:solidFill>
                  <a:prstClr val="black"/>
                </a:solidFill>
                <a:effectLst/>
                <a:uLnTx/>
                <a:uFillTx/>
                <a:latin typeface="Aptos" panose="02110004020202020204"/>
                <a:ea typeface="+mn-ea"/>
                <a:cs typeface="+mn-cs"/>
              </a:rPr>
              <a:t>en vreemdelingen </a:t>
            </a:r>
            <a:r>
              <a:rPr lang="nl-NL" sz="2200" b="1" dirty="0" err="1">
                <a:solidFill>
                  <a:prstClr val="black"/>
                </a:solidFill>
                <a:latin typeface="Aptos" panose="02110004020202020204"/>
              </a:rPr>
              <a:t>opvange</a:t>
            </a:r>
            <a:r>
              <a:rPr kumimoji="0" lang="nl-NL" sz="2200" b="1" i="0" u="none" strike="noStrike" kern="1200" cap="none" spc="0" normalizeH="0" baseline="0" noProof="0" dirty="0">
                <a:ln>
                  <a:noFill/>
                </a:ln>
                <a:solidFill>
                  <a:prstClr val="black"/>
                </a:solidFill>
                <a:effectLst/>
                <a:uLnTx/>
                <a:uFillTx/>
                <a:latin typeface="Aptos" panose="02110004020202020204"/>
                <a:ea typeface="+mn-ea"/>
                <a:cs typeface="+mn-cs"/>
              </a:rPr>
              <a:t>n</a:t>
            </a:r>
          </a:p>
          <a:p>
            <a:pPr marL="457200" marR="0" lvl="0" indent="-457200" algn="l" defTabSz="914400" rtl="0" eaLnBrk="1" fontAlgn="auto" latinLnBrk="0" hangingPunct="1">
              <a:lnSpc>
                <a:spcPct val="150000"/>
              </a:lnSpc>
              <a:spcBef>
                <a:spcPts val="0"/>
              </a:spcBef>
              <a:spcAft>
                <a:spcPts val="0"/>
              </a:spcAft>
              <a:buClrTx/>
              <a:buSzTx/>
              <a:buFont typeface="+mj-lt"/>
              <a:buAutoNum type="alphaUcPeriod"/>
              <a:tabLst/>
              <a:defRPr/>
            </a:pPr>
            <a:r>
              <a:rPr kumimoji="0" lang="nl-NL" sz="2200" b="0" i="0" u="none" strike="noStrike" kern="1200" cap="none" spc="0" normalizeH="0" baseline="0" noProof="0" dirty="0" err="1">
                <a:ln>
                  <a:noFill/>
                </a:ln>
                <a:solidFill>
                  <a:prstClr val="black"/>
                </a:solidFill>
                <a:effectLst/>
                <a:uLnTx/>
                <a:uFillTx/>
                <a:latin typeface="Aptos" panose="02110004020202020204"/>
                <a:ea typeface="+mn-ea"/>
                <a:cs typeface="+mn-cs"/>
              </a:rPr>
              <a:t>Hongerigen</a:t>
            </a:r>
            <a:r>
              <a:rPr kumimoji="0" lang="nl-NL" sz="2200" b="0" i="0" u="none" strike="noStrike" kern="1200" cap="none" spc="0" normalizeH="0" baseline="0" noProof="0" dirty="0">
                <a:ln>
                  <a:noFill/>
                </a:ln>
                <a:solidFill>
                  <a:prstClr val="black"/>
                </a:solidFill>
                <a:effectLst/>
                <a:uLnTx/>
                <a:uFillTx/>
                <a:latin typeface="Aptos" panose="02110004020202020204"/>
                <a:ea typeface="+mn-ea"/>
                <a:cs typeface="+mn-cs"/>
              </a:rPr>
              <a:t> te eten geven, </a:t>
            </a:r>
            <a:r>
              <a:rPr kumimoji="0" lang="nl-NL" sz="2200" b="0" i="0" u="none" strike="noStrike" kern="1200" cap="none" spc="0" normalizeH="0" baseline="0" noProof="0" dirty="0" err="1">
                <a:ln>
                  <a:noFill/>
                </a:ln>
                <a:solidFill>
                  <a:prstClr val="black"/>
                </a:solidFill>
                <a:effectLst/>
                <a:uLnTx/>
                <a:uFillTx/>
                <a:latin typeface="Aptos" panose="02110004020202020204"/>
                <a:ea typeface="+mn-ea"/>
                <a:cs typeface="+mn-cs"/>
              </a:rPr>
              <a:t>dorstigen</a:t>
            </a:r>
            <a:r>
              <a:rPr kumimoji="0" lang="nl-NL" sz="2200" b="0" i="0" u="none" strike="noStrike" kern="1200" cap="none" spc="0" normalizeH="0" baseline="0" noProof="0" dirty="0">
                <a:ln>
                  <a:noFill/>
                </a:ln>
                <a:solidFill>
                  <a:prstClr val="black"/>
                </a:solidFill>
                <a:effectLst/>
                <a:uLnTx/>
                <a:uFillTx/>
                <a:latin typeface="Aptos" panose="02110004020202020204"/>
                <a:ea typeface="+mn-ea"/>
                <a:cs typeface="+mn-cs"/>
              </a:rPr>
              <a:t> te drinken geven </a:t>
            </a:r>
            <a:r>
              <a:rPr kumimoji="0" lang="nl-NL" sz="2200" b="1" i="0" u="none" strike="noStrike" kern="1200" cap="none" spc="0" normalizeH="0" baseline="0" noProof="0" dirty="0">
                <a:ln>
                  <a:noFill/>
                </a:ln>
                <a:solidFill>
                  <a:prstClr val="black"/>
                </a:solidFill>
                <a:effectLst/>
                <a:uLnTx/>
                <a:uFillTx/>
                <a:latin typeface="Aptos" panose="02110004020202020204"/>
                <a:ea typeface="+mn-ea"/>
                <a:cs typeface="+mn-cs"/>
              </a:rPr>
              <a:t>en</a:t>
            </a:r>
            <a:r>
              <a:rPr lang="nl-NL" sz="2200" b="1" dirty="0">
                <a:solidFill>
                  <a:prstClr val="black"/>
                </a:solidFill>
                <a:latin typeface="Aptos" panose="02110004020202020204"/>
              </a:rPr>
              <a:t> </a:t>
            </a:r>
            <a:r>
              <a:rPr kumimoji="0" lang="nl-NL" sz="2200" b="1" i="0" u="none" strike="noStrike" kern="1200" cap="none" spc="0" normalizeH="0" baseline="0" noProof="0" dirty="0">
                <a:ln>
                  <a:noFill/>
                </a:ln>
                <a:solidFill>
                  <a:prstClr val="black"/>
                </a:solidFill>
                <a:effectLst/>
                <a:uLnTx/>
                <a:uFillTx/>
                <a:latin typeface="Aptos" panose="02110004020202020204"/>
                <a:ea typeface="+mn-ea"/>
                <a:cs typeface="+mn-cs"/>
              </a:rPr>
              <a:t>zieken verzorgen</a:t>
            </a:r>
          </a:p>
          <a:p>
            <a:pPr marL="457200" marR="0" lvl="0" indent="-457200" algn="l" defTabSz="914400" rtl="0" eaLnBrk="1" fontAlgn="auto" latinLnBrk="0" hangingPunct="1">
              <a:lnSpc>
                <a:spcPct val="150000"/>
              </a:lnSpc>
              <a:spcBef>
                <a:spcPts val="0"/>
              </a:spcBef>
              <a:spcAft>
                <a:spcPts val="0"/>
              </a:spcAft>
              <a:buClrTx/>
              <a:buSzTx/>
              <a:buFont typeface="+mj-lt"/>
              <a:buAutoNum type="alphaUcPeriod"/>
              <a:tabLst/>
              <a:defRPr/>
            </a:pPr>
            <a:r>
              <a:rPr kumimoji="0" lang="nl-NL" sz="2200" b="0" i="0" u="none" strike="noStrike" kern="1200" cap="none" spc="0" normalizeH="0" baseline="0" noProof="0" dirty="0" err="1">
                <a:ln>
                  <a:noFill/>
                </a:ln>
                <a:solidFill>
                  <a:prstClr val="black"/>
                </a:solidFill>
                <a:effectLst/>
                <a:uLnTx/>
                <a:uFillTx/>
                <a:latin typeface="Aptos" panose="02110004020202020204"/>
                <a:ea typeface="+mn-ea"/>
                <a:cs typeface="+mn-cs"/>
              </a:rPr>
              <a:t>Hongerigen</a:t>
            </a:r>
            <a:r>
              <a:rPr kumimoji="0" lang="nl-NL" sz="2200" b="0" i="0" u="none" strike="noStrike" kern="1200" cap="none" spc="0" normalizeH="0" baseline="0" noProof="0" dirty="0">
                <a:ln>
                  <a:noFill/>
                </a:ln>
                <a:solidFill>
                  <a:prstClr val="black"/>
                </a:solidFill>
                <a:effectLst/>
                <a:uLnTx/>
                <a:uFillTx/>
                <a:latin typeface="Aptos" panose="02110004020202020204"/>
                <a:ea typeface="+mn-ea"/>
                <a:cs typeface="+mn-cs"/>
              </a:rPr>
              <a:t> te eten geven, </a:t>
            </a:r>
            <a:r>
              <a:rPr kumimoji="0" lang="nl-NL" sz="2200" b="0" i="0" u="none" strike="noStrike" kern="1200" cap="none" spc="0" normalizeH="0" baseline="0" noProof="0" dirty="0" err="1">
                <a:ln>
                  <a:noFill/>
                </a:ln>
                <a:solidFill>
                  <a:prstClr val="black"/>
                </a:solidFill>
                <a:effectLst/>
                <a:uLnTx/>
                <a:uFillTx/>
                <a:latin typeface="Aptos" panose="02110004020202020204"/>
                <a:ea typeface="+mn-ea"/>
                <a:cs typeface="+mn-cs"/>
              </a:rPr>
              <a:t>dorstigen</a:t>
            </a:r>
            <a:r>
              <a:rPr kumimoji="0" lang="nl-NL" sz="2200" b="0" i="0" u="none" strike="noStrike" kern="1200" cap="none" spc="0" normalizeH="0" baseline="0" noProof="0" dirty="0">
                <a:ln>
                  <a:noFill/>
                </a:ln>
                <a:solidFill>
                  <a:prstClr val="black"/>
                </a:solidFill>
                <a:effectLst/>
                <a:uLnTx/>
                <a:uFillTx/>
                <a:latin typeface="Aptos" panose="02110004020202020204"/>
                <a:ea typeface="+mn-ea"/>
                <a:cs typeface="+mn-cs"/>
              </a:rPr>
              <a:t> te drinken geven en</a:t>
            </a:r>
          </a:p>
          <a:p>
            <a:pPr marR="0" lvl="0" algn="l" defTabSz="914400" rtl="0" eaLnBrk="1" fontAlgn="auto" latinLnBrk="0" hangingPunct="1">
              <a:lnSpc>
                <a:spcPct val="150000"/>
              </a:lnSpc>
              <a:spcBef>
                <a:spcPts val="0"/>
              </a:spcBef>
              <a:spcAft>
                <a:spcPts val="0"/>
              </a:spcAft>
              <a:buClrTx/>
              <a:buSzTx/>
              <a:tabLst/>
              <a:defRPr/>
            </a:pPr>
            <a:r>
              <a:rPr lang="nl-NL" sz="2200" dirty="0">
                <a:solidFill>
                  <a:prstClr val="black"/>
                </a:solidFill>
                <a:latin typeface="Aptos" panose="02110004020202020204"/>
              </a:rPr>
              <a:t>      </a:t>
            </a:r>
            <a:r>
              <a:rPr kumimoji="0" lang="nl-NL" sz="2200" b="1" i="0" u="none" strike="noStrike" kern="1200" cap="none" spc="0" normalizeH="0" baseline="0" noProof="0" dirty="0">
                <a:ln>
                  <a:noFill/>
                </a:ln>
                <a:solidFill>
                  <a:prstClr val="black"/>
                </a:solidFill>
                <a:effectLst/>
                <a:uLnTx/>
                <a:uFillTx/>
                <a:latin typeface="Aptos" panose="02110004020202020204"/>
                <a:ea typeface="+mn-ea"/>
                <a:cs typeface="+mn-cs"/>
              </a:rPr>
              <a:t> gevangenen bezoeken</a:t>
            </a:r>
          </a:p>
        </p:txBody>
      </p:sp>
      <p:cxnSp>
        <p:nvCxnSpPr>
          <p:cNvPr id="13" name="Rechte verbindingslijn 12">
            <a:extLst>
              <a:ext uri="{FF2B5EF4-FFF2-40B4-BE49-F238E27FC236}">
                <a16:creationId xmlns:a16="http://schemas.microsoft.com/office/drawing/2014/main" id="{F7B74F96-86FC-9E75-7B8E-283D0ABA9C1C}"/>
              </a:ext>
            </a:extLst>
          </p:cNvPr>
          <p:cNvCxnSpPr>
            <a:cxnSpLocks/>
          </p:cNvCxnSpPr>
          <p:nvPr/>
        </p:nvCxnSpPr>
        <p:spPr>
          <a:xfrm>
            <a:off x="1322070" y="6675120"/>
            <a:ext cx="11054987" cy="0"/>
          </a:xfrm>
          <a:prstGeom prst="line">
            <a:avLst/>
          </a:prstGeom>
          <a:ln w="28575">
            <a:solidFill>
              <a:srgbClr val="FF9900"/>
            </a:solidFill>
          </a:ln>
        </p:spPr>
        <p:style>
          <a:lnRef idx="2">
            <a:schemeClr val="accent1"/>
          </a:lnRef>
          <a:fillRef idx="0">
            <a:schemeClr val="accent1"/>
          </a:fillRef>
          <a:effectRef idx="1">
            <a:schemeClr val="accent1"/>
          </a:effectRef>
          <a:fontRef idx="minor">
            <a:schemeClr val="tx1"/>
          </a:fontRef>
        </p:style>
      </p:cxnSp>
      <p:cxnSp>
        <p:nvCxnSpPr>
          <p:cNvPr id="17" name="Rechte verbindingslijn 16">
            <a:extLst>
              <a:ext uri="{FF2B5EF4-FFF2-40B4-BE49-F238E27FC236}">
                <a16:creationId xmlns:a16="http://schemas.microsoft.com/office/drawing/2014/main" id="{C769F15E-C9B4-8FC2-5180-8292457FE5BA}"/>
              </a:ext>
            </a:extLst>
          </p:cNvPr>
          <p:cNvCxnSpPr>
            <a:cxnSpLocks/>
          </p:cNvCxnSpPr>
          <p:nvPr/>
        </p:nvCxnSpPr>
        <p:spPr>
          <a:xfrm flipH="1">
            <a:off x="-119743" y="6675120"/>
            <a:ext cx="1068779" cy="0"/>
          </a:xfrm>
          <a:prstGeom prst="line">
            <a:avLst/>
          </a:prstGeom>
          <a:ln w="28575">
            <a:solidFill>
              <a:srgbClr val="FF9900"/>
            </a:solidFill>
          </a:ln>
        </p:spPr>
        <p:style>
          <a:lnRef idx="2">
            <a:schemeClr val="accent1"/>
          </a:lnRef>
          <a:fillRef idx="0">
            <a:schemeClr val="accent1"/>
          </a:fillRef>
          <a:effectRef idx="1">
            <a:schemeClr val="accent1"/>
          </a:effectRef>
          <a:fontRef idx="minor">
            <a:schemeClr val="tx1"/>
          </a:fontRef>
        </p:style>
      </p:cxnSp>
      <p:sp>
        <p:nvSpPr>
          <p:cNvPr id="5" name="Tekstvak 4">
            <a:extLst>
              <a:ext uri="{FF2B5EF4-FFF2-40B4-BE49-F238E27FC236}">
                <a16:creationId xmlns:a16="http://schemas.microsoft.com/office/drawing/2014/main" id="{7D2C8AFE-5BDA-6D55-AFEC-3FAC76B4CB47}"/>
              </a:ext>
            </a:extLst>
          </p:cNvPr>
          <p:cNvSpPr txBox="1"/>
          <p:nvPr/>
        </p:nvSpPr>
        <p:spPr>
          <a:xfrm rot="20744763">
            <a:off x="6486526" y="2848863"/>
            <a:ext cx="4572000" cy="2308324"/>
          </a:xfrm>
          <a:custGeom>
            <a:avLst/>
            <a:gdLst>
              <a:gd name="csX0" fmla="*/ 0 w 4572000"/>
              <a:gd name="csY0" fmla="*/ 0 h 2308324"/>
              <a:gd name="csX1" fmla="*/ 653143 w 4572000"/>
              <a:gd name="csY1" fmla="*/ 0 h 2308324"/>
              <a:gd name="csX2" fmla="*/ 1214846 w 4572000"/>
              <a:gd name="csY2" fmla="*/ 0 h 2308324"/>
              <a:gd name="csX3" fmla="*/ 1867989 w 4572000"/>
              <a:gd name="csY3" fmla="*/ 0 h 2308324"/>
              <a:gd name="csX4" fmla="*/ 2521131 w 4572000"/>
              <a:gd name="csY4" fmla="*/ 0 h 2308324"/>
              <a:gd name="csX5" fmla="*/ 3174274 w 4572000"/>
              <a:gd name="csY5" fmla="*/ 0 h 2308324"/>
              <a:gd name="csX6" fmla="*/ 3781697 w 4572000"/>
              <a:gd name="csY6" fmla="*/ 0 h 2308324"/>
              <a:gd name="csX7" fmla="*/ 4572000 w 4572000"/>
              <a:gd name="csY7" fmla="*/ 0 h 2308324"/>
              <a:gd name="csX8" fmla="*/ 4572000 w 4572000"/>
              <a:gd name="csY8" fmla="*/ 507831 h 2308324"/>
              <a:gd name="csX9" fmla="*/ 4572000 w 4572000"/>
              <a:gd name="csY9" fmla="*/ 1084912 h 2308324"/>
              <a:gd name="csX10" fmla="*/ 4572000 w 4572000"/>
              <a:gd name="csY10" fmla="*/ 1661993 h 2308324"/>
              <a:gd name="csX11" fmla="*/ 4572000 w 4572000"/>
              <a:gd name="csY11" fmla="*/ 2308324 h 2308324"/>
              <a:gd name="csX12" fmla="*/ 3964577 w 4572000"/>
              <a:gd name="csY12" fmla="*/ 2308324 h 2308324"/>
              <a:gd name="csX13" fmla="*/ 3357154 w 4572000"/>
              <a:gd name="csY13" fmla="*/ 2308324 h 2308324"/>
              <a:gd name="csX14" fmla="*/ 2658291 w 4572000"/>
              <a:gd name="csY14" fmla="*/ 2308324 h 2308324"/>
              <a:gd name="csX15" fmla="*/ 2050869 w 4572000"/>
              <a:gd name="csY15" fmla="*/ 2308324 h 2308324"/>
              <a:gd name="csX16" fmla="*/ 1352006 w 4572000"/>
              <a:gd name="csY16" fmla="*/ 2308324 h 2308324"/>
              <a:gd name="csX17" fmla="*/ 607423 w 4572000"/>
              <a:gd name="csY17" fmla="*/ 2308324 h 2308324"/>
              <a:gd name="csX18" fmla="*/ 0 w 4572000"/>
              <a:gd name="csY18" fmla="*/ 2308324 h 2308324"/>
              <a:gd name="csX19" fmla="*/ 0 w 4572000"/>
              <a:gd name="csY19" fmla="*/ 1754326 h 2308324"/>
              <a:gd name="csX20" fmla="*/ 0 w 4572000"/>
              <a:gd name="csY20" fmla="*/ 1177245 h 2308324"/>
              <a:gd name="csX21" fmla="*/ 0 w 4572000"/>
              <a:gd name="csY21" fmla="*/ 646331 h 2308324"/>
              <a:gd name="csX22" fmla="*/ 0 w 4572000"/>
              <a:gd name="csY22" fmla="*/ 0 h 230832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4572000" h="2308324" fill="none" extrusionOk="0">
                <a:moveTo>
                  <a:pt x="0" y="0"/>
                </a:moveTo>
                <a:cubicBezTo>
                  <a:pt x="247917" y="8273"/>
                  <a:pt x="394747" y="-2274"/>
                  <a:pt x="653143" y="0"/>
                </a:cubicBezTo>
                <a:cubicBezTo>
                  <a:pt x="911539" y="2274"/>
                  <a:pt x="968181" y="-15920"/>
                  <a:pt x="1214846" y="0"/>
                </a:cubicBezTo>
                <a:cubicBezTo>
                  <a:pt x="1461511" y="15920"/>
                  <a:pt x="1627939" y="7035"/>
                  <a:pt x="1867989" y="0"/>
                </a:cubicBezTo>
                <a:cubicBezTo>
                  <a:pt x="2108039" y="-7035"/>
                  <a:pt x="2338047" y="7363"/>
                  <a:pt x="2521131" y="0"/>
                </a:cubicBezTo>
                <a:cubicBezTo>
                  <a:pt x="2704215" y="-7363"/>
                  <a:pt x="3030568" y="-541"/>
                  <a:pt x="3174274" y="0"/>
                </a:cubicBezTo>
                <a:cubicBezTo>
                  <a:pt x="3317980" y="541"/>
                  <a:pt x="3594433" y="-1018"/>
                  <a:pt x="3781697" y="0"/>
                </a:cubicBezTo>
                <a:cubicBezTo>
                  <a:pt x="3968961" y="1018"/>
                  <a:pt x="4283257" y="-21812"/>
                  <a:pt x="4572000" y="0"/>
                </a:cubicBezTo>
                <a:cubicBezTo>
                  <a:pt x="4579247" y="168249"/>
                  <a:pt x="4565912" y="271580"/>
                  <a:pt x="4572000" y="507831"/>
                </a:cubicBezTo>
                <a:cubicBezTo>
                  <a:pt x="4578088" y="744082"/>
                  <a:pt x="4565101" y="879786"/>
                  <a:pt x="4572000" y="1084912"/>
                </a:cubicBezTo>
                <a:cubicBezTo>
                  <a:pt x="4578899" y="1290038"/>
                  <a:pt x="4571463" y="1526370"/>
                  <a:pt x="4572000" y="1661993"/>
                </a:cubicBezTo>
                <a:cubicBezTo>
                  <a:pt x="4572537" y="1797616"/>
                  <a:pt x="4545873" y="1992275"/>
                  <a:pt x="4572000" y="2308324"/>
                </a:cubicBezTo>
                <a:cubicBezTo>
                  <a:pt x="4395021" y="2302075"/>
                  <a:pt x="4159764" y="2319356"/>
                  <a:pt x="3964577" y="2308324"/>
                </a:cubicBezTo>
                <a:cubicBezTo>
                  <a:pt x="3769390" y="2297292"/>
                  <a:pt x="3489973" y="2304318"/>
                  <a:pt x="3357154" y="2308324"/>
                </a:cubicBezTo>
                <a:cubicBezTo>
                  <a:pt x="3224335" y="2312330"/>
                  <a:pt x="2879634" y="2284137"/>
                  <a:pt x="2658291" y="2308324"/>
                </a:cubicBezTo>
                <a:cubicBezTo>
                  <a:pt x="2436948" y="2332511"/>
                  <a:pt x="2220232" y="2329682"/>
                  <a:pt x="2050869" y="2308324"/>
                </a:cubicBezTo>
                <a:cubicBezTo>
                  <a:pt x="1881506" y="2286966"/>
                  <a:pt x="1544017" y="2338019"/>
                  <a:pt x="1352006" y="2308324"/>
                </a:cubicBezTo>
                <a:cubicBezTo>
                  <a:pt x="1159995" y="2278629"/>
                  <a:pt x="876325" y="2284491"/>
                  <a:pt x="607423" y="2308324"/>
                </a:cubicBezTo>
                <a:cubicBezTo>
                  <a:pt x="338521" y="2332157"/>
                  <a:pt x="222779" y="2334413"/>
                  <a:pt x="0" y="2308324"/>
                </a:cubicBezTo>
                <a:cubicBezTo>
                  <a:pt x="-10215" y="2153955"/>
                  <a:pt x="2666" y="2030750"/>
                  <a:pt x="0" y="1754326"/>
                </a:cubicBezTo>
                <a:cubicBezTo>
                  <a:pt x="-2666" y="1477902"/>
                  <a:pt x="3414" y="1429730"/>
                  <a:pt x="0" y="1177245"/>
                </a:cubicBezTo>
                <a:cubicBezTo>
                  <a:pt x="-3414" y="924760"/>
                  <a:pt x="-6324" y="817302"/>
                  <a:pt x="0" y="646331"/>
                </a:cubicBezTo>
                <a:cubicBezTo>
                  <a:pt x="6324" y="475360"/>
                  <a:pt x="27417" y="224615"/>
                  <a:pt x="0" y="0"/>
                </a:cubicBezTo>
                <a:close/>
              </a:path>
              <a:path w="4572000" h="2308324" stroke="0" extrusionOk="0">
                <a:moveTo>
                  <a:pt x="0" y="0"/>
                </a:moveTo>
                <a:cubicBezTo>
                  <a:pt x="185808" y="26284"/>
                  <a:pt x="447990" y="3650"/>
                  <a:pt x="653143" y="0"/>
                </a:cubicBezTo>
                <a:cubicBezTo>
                  <a:pt x="858296" y="-3650"/>
                  <a:pt x="1200442" y="29556"/>
                  <a:pt x="1397726" y="0"/>
                </a:cubicBezTo>
                <a:cubicBezTo>
                  <a:pt x="1595010" y="-29556"/>
                  <a:pt x="1734157" y="-14759"/>
                  <a:pt x="1913709" y="0"/>
                </a:cubicBezTo>
                <a:cubicBezTo>
                  <a:pt x="2093261" y="14759"/>
                  <a:pt x="2340637" y="-27264"/>
                  <a:pt x="2521131" y="0"/>
                </a:cubicBezTo>
                <a:cubicBezTo>
                  <a:pt x="2701625" y="27264"/>
                  <a:pt x="3015179" y="33988"/>
                  <a:pt x="3219994" y="0"/>
                </a:cubicBezTo>
                <a:cubicBezTo>
                  <a:pt x="3424809" y="-33988"/>
                  <a:pt x="3783412" y="5236"/>
                  <a:pt x="3964577" y="0"/>
                </a:cubicBezTo>
                <a:cubicBezTo>
                  <a:pt x="4145742" y="-5236"/>
                  <a:pt x="4425462" y="3011"/>
                  <a:pt x="4572000" y="0"/>
                </a:cubicBezTo>
                <a:cubicBezTo>
                  <a:pt x="4582854" y="254501"/>
                  <a:pt x="4568395" y="307738"/>
                  <a:pt x="4572000" y="530915"/>
                </a:cubicBezTo>
                <a:cubicBezTo>
                  <a:pt x="4575605" y="754093"/>
                  <a:pt x="4548303" y="863369"/>
                  <a:pt x="4572000" y="1038746"/>
                </a:cubicBezTo>
                <a:cubicBezTo>
                  <a:pt x="4595697" y="1214123"/>
                  <a:pt x="4567179" y="1361489"/>
                  <a:pt x="4572000" y="1592744"/>
                </a:cubicBezTo>
                <a:cubicBezTo>
                  <a:pt x="4576821" y="1823999"/>
                  <a:pt x="4548783" y="1998802"/>
                  <a:pt x="4572000" y="2308324"/>
                </a:cubicBezTo>
                <a:cubicBezTo>
                  <a:pt x="4335725" y="2332391"/>
                  <a:pt x="4197340" y="2320918"/>
                  <a:pt x="3873137" y="2308324"/>
                </a:cubicBezTo>
                <a:cubicBezTo>
                  <a:pt x="3548934" y="2295730"/>
                  <a:pt x="3579393" y="2320857"/>
                  <a:pt x="3311434" y="2308324"/>
                </a:cubicBezTo>
                <a:cubicBezTo>
                  <a:pt x="3043475" y="2295791"/>
                  <a:pt x="2827895" y="2282991"/>
                  <a:pt x="2704011" y="2308324"/>
                </a:cubicBezTo>
                <a:cubicBezTo>
                  <a:pt x="2580127" y="2333657"/>
                  <a:pt x="2231116" y="2320242"/>
                  <a:pt x="2050869" y="2308324"/>
                </a:cubicBezTo>
                <a:cubicBezTo>
                  <a:pt x="1870622" y="2296406"/>
                  <a:pt x="1753606" y="2326229"/>
                  <a:pt x="1489166" y="2308324"/>
                </a:cubicBezTo>
                <a:cubicBezTo>
                  <a:pt x="1224726" y="2290419"/>
                  <a:pt x="1045371" y="2331416"/>
                  <a:pt x="744583" y="2308324"/>
                </a:cubicBezTo>
                <a:cubicBezTo>
                  <a:pt x="443795" y="2285232"/>
                  <a:pt x="227578" y="2272420"/>
                  <a:pt x="0" y="2308324"/>
                </a:cubicBezTo>
                <a:cubicBezTo>
                  <a:pt x="-9185" y="2162010"/>
                  <a:pt x="-15186" y="2027821"/>
                  <a:pt x="0" y="1754326"/>
                </a:cubicBezTo>
                <a:cubicBezTo>
                  <a:pt x="15186" y="1480831"/>
                  <a:pt x="23427" y="1334723"/>
                  <a:pt x="0" y="1200328"/>
                </a:cubicBezTo>
                <a:cubicBezTo>
                  <a:pt x="-23427" y="1065933"/>
                  <a:pt x="-13846" y="828532"/>
                  <a:pt x="0" y="669414"/>
                </a:cubicBezTo>
                <a:cubicBezTo>
                  <a:pt x="13846" y="510296"/>
                  <a:pt x="12263" y="320728"/>
                  <a:pt x="0" y="0"/>
                </a:cubicBezTo>
                <a:close/>
              </a:path>
            </a:pathLst>
          </a:custGeom>
          <a:solidFill>
            <a:srgbClr val="E5E8DE">
              <a:alpha val="58039"/>
            </a:srgbClr>
          </a:solidFill>
          <a:ln>
            <a:solidFill>
              <a:schemeClr val="bg1">
                <a:lumMod val="85000"/>
              </a:schemeClr>
            </a:solidFill>
            <a:extLst>
              <a:ext uri="{C807C97D-BFC1-408E-A445-0C87EB9F89A2}">
                <ask:lineSketchStyleProps xmlns:ask="http://schemas.microsoft.com/office/drawing/2018/sketchyshapes" sd="481711788">
                  <a:prstGeom prst="rect">
                    <a:avLst/>
                  </a:prstGeom>
                  <ask:type>
                    <ask:lineSketchFreehand/>
                  </ask:type>
                </ask:lineSketchStyleProps>
              </a:ext>
            </a:extLst>
          </a:ln>
        </p:spPr>
        <p:txBody>
          <a:bodyPr wrap="square" rtlCol="0">
            <a:spAutoFit/>
          </a:bodyPr>
          <a:lstStyle/>
          <a:p>
            <a:pPr algn="ctr"/>
            <a:r>
              <a:rPr lang="nl-NL" sz="7200" b="1">
                <a:solidFill>
                  <a:srgbClr val="B1317D"/>
                </a:solidFill>
              </a:rPr>
              <a:t>Allemaal goed!</a:t>
            </a:r>
          </a:p>
        </p:txBody>
      </p:sp>
      <p:sp>
        <p:nvSpPr>
          <p:cNvPr id="6" name="Tekstvak 5">
            <a:extLst>
              <a:ext uri="{FF2B5EF4-FFF2-40B4-BE49-F238E27FC236}">
                <a16:creationId xmlns:a16="http://schemas.microsoft.com/office/drawing/2014/main" id="{2271F8A7-E48E-8A59-12FE-CEB9B807736C}"/>
              </a:ext>
            </a:extLst>
          </p:cNvPr>
          <p:cNvSpPr txBox="1"/>
          <p:nvPr/>
        </p:nvSpPr>
        <p:spPr>
          <a:xfrm>
            <a:off x="8883650" y="164170"/>
            <a:ext cx="3105150" cy="523220"/>
          </a:xfrm>
          <a:prstGeom prst="rect">
            <a:avLst/>
          </a:prstGeom>
          <a:noFill/>
        </p:spPr>
        <p:txBody>
          <a:bodyPr wrap="square" rtlCol="0">
            <a:spAutoFit/>
          </a:bodyPr>
          <a:lstStyle/>
          <a:p>
            <a:r>
              <a:rPr lang="nl-NL" sz="2800">
                <a:solidFill>
                  <a:srgbClr val="C00000"/>
                </a:solidFill>
              </a:rPr>
              <a:t>Antwoord vraag 13</a:t>
            </a:r>
          </a:p>
        </p:txBody>
      </p:sp>
    </p:spTree>
    <p:extLst>
      <p:ext uri="{BB962C8B-B14F-4D97-AF65-F5344CB8AC3E}">
        <p14:creationId xmlns:p14="http://schemas.microsoft.com/office/powerpoint/2010/main" val="39062565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2A3C47-E784-D585-DA17-9C83F3347E35}"/>
            </a:ext>
          </a:extLst>
        </p:cNvPr>
        <p:cNvGrpSpPr/>
        <p:nvPr/>
      </p:nvGrpSpPr>
      <p:grpSpPr>
        <a:xfrm>
          <a:off x="0" y="0"/>
          <a:ext cx="0" cy="0"/>
          <a:chOff x="0" y="0"/>
          <a:chExt cx="0" cy="0"/>
        </a:xfrm>
      </p:grpSpPr>
      <p:pic>
        <p:nvPicPr>
          <p:cNvPr id="6" name="Afbeelding 5">
            <a:extLst>
              <a:ext uri="{FF2B5EF4-FFF2-40B4-BE49-F238E27FC236}">
                <a16:creationId xmlns:a16="http://schemas.microsoft.com/office/drawing/2014/main" id="{D2E7B616-D9E0-4729-38C5-05484937A94F}"/>
              </a:ext>
            </a:extLst>
          </p:cNvPr>
          <p:cNvPicPr>
            <a:picLocks noChangeAspect="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artisticCrisscrossEtching/>
                    </a14:imgEffect>
                    <a14:imgEffect>
                      <a14:sharpenSoften amount="-25000"/>
                    </a14:imgEffect>
                    <a14:imgEffect>
                      <a14:colorTemperature colorTemp="11200"/>
                    </a14:imgEffect>
                    <a14:imgEffect>
                      <a14:brightnessContrast bright="20000" contrast="-40000"/>
                    </a14:imgEffect>
                  </a14:imgLayer>
                </a14:imgProps>
              </a:ext>
            </a:extLst>
          </a:blip>
          <a:srcRect l="60573" t="34370" r="26356" b="39852"/>
          <a:stretch>
            <a:fillRect/>
          </a:stretch>
        </p:blipFill>
        <p:spPr>
          <a:xfrm>
            <a:off x="3638798" y="41882"/>
            <a:ext cx="4614058" cy="6537169"/>
          </a:xfrm>
          <a:prstGeom prst="rect">
            <a:avLst/>
          </a:prstGeom>
        </p:spPr>
      </p:pic>
      <p:sp>
        <p:nvSpPr>
          <p:cNvPr id="4" name="Bijschrift: lijn 3">
            <a:extLst>
              <a:ext uri="{FF2B5EF4-FFF2-40B4-BE49-F238E27FC236}">
                <a16:creationId xmlns:a16="http://schemas.microsoft.com/office/drawing/2014/main" id="{A13D63CC-5760-B7B5-881D-31802C3F16DE}"/>
              </a:ext>
            </a:extLst>
          </p:cNvPr>
          <p:cNvSpPr/>
          <p:nvPr/>
        </p:nvSpPr>
        <p:spPr>
          <a:xfrm>
            <a:off x="4817534" y="669568"/>
            <a:ext cx="897466" cy="626500"/>
          </a:xfrm>
          <a:prstGeom prst="borderCallout1">
            <a:avLst>
              <a:gd name="adj1" fmla="val 8910"/>
              <a:gd name="adj2" fmla="val 98559"/>
              <a:gd name="adj3" fmla="val 8947"/>
              <a:gd name="adj4" fmla="val 422594"/>
            </a:avLst>
          </a:prstGeom>
          <a:solidFill>
            <a:srgbClr val="FF9900">
              <a:alpha val="5098"/>
            </a:srgbClr>
          </a:solidFill>
          <a:ln>
            <a:solidFill>
              <a:srgbClr val="FF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7" name="Bijschrift: lijn 6">
            <a:extLst>
              <a:ext uri="{FF2B5EF4-FFF2-40B4-BE49-F238E27FC236}">
                <a16:creationId xmlns:a16="http://schemas.microsoft.com/office/drawing/2014/main" id="{0C5C753E-B8D2-A0DB-111C-77C26B1B8CD0}"/>
              </a:ext>
            </a:extLst>
          </p:cNvPr>
          <p:cNvSpPr/>
          <p:nvPr/>
        </p:nvSpPr>
        <p:spPr>
          <a:xfrm>
            <a:off x="3849932" y="4182533"/>
            <a:ext cx="671267" cy="836909"/>
          </a:xfrm>
          <a:prstGeom prst="borderCallout1">
            <a:avLst>
              <a:gd name="adj1" fmla="val 63645"/>
              <a:gd name="adj2" fmla="val 100468"/>
              <a:gd name="adj3" fmla="val 66571"/>
              <a:gd name="adj4" fmla="val 692932"/>
            </a:avLst>
          </a:prstGeom>
          <a:solidFill>
            <a:srgbClr val="FF9900">
              <a:alpha val="5098"/>
            </a:srgbClr>
          </a:solidFill>
          <a:ln>
            <a:solidFill>
              <a:srgbClr val="FF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8" name="Bijschrift: lijn 7">
            <a:extLst>
              <a:ext uri="{FF2B5EF4-FFF2-40B4-BE49-F238E27FC236}">
                <a16:creationId xmlns:a16="http://schemas.microsoft.com/office/drawing/2014/main" id="{18616337-F6FB-C2B7-EDE7-5E8C6554627E}"/>
              </a:ext>
            </a:extLst>
          </p:cNvPr>
          <p:cNvSpPr/>
          <p:nvPr/>
        </p:nvSpPr>
        <p:spPr>
          <a:xfrm>
            <a:off x="7484533" y="2243667"/>
            <a:ext cx="558800" cy="795866"/>
          </a:xfrm>
          <a:prstGeom prst="borderCallout1">
            <a:avLst>
              <a:gd name="adj1" fmla="val 63552"/>
              <a:gd name="adj2" fmla="val 101417"/>
              <a:gd name="adj3" fmla="val 63822"/>
              <a:gd name="adj4" fmla="val 192527"/>
            </a:avLst>
          </a:prstGeom>
          <a:solidFill>
            <a:srgbClr val="FF9900">
              <a:alpha val="5098"/>
            </a:srgbClr>
          </a:solidFill>
          <a:ln>
            <a:solidFill>
              <a:srgbClr val="FF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2" name="Bijschrift: lijn 1">
            <a:extLst>
              <a:ext uri="{FF2B5EF4-FFF2-40B4-BE49-F238E27FC236}">
                <a16:creationId xmlns:a16="http://schemas.microsoft.com/office/drawing/2014/main" id="{A23B3EE7-4AC3-B2E4-1728-809B2849680D}"/>
              </a:ext>
            </a:extLst>
          </p:cNvPr>
          <p:cNvSpPr/>
          <p:nvPr/>
        </p:nvSpPr>
        <p:spPr>
          <a:xfrm>
            <a:off x="5837394" y="1639669"/>
            <a:ext cx="1122206" cy="432347"/>
          </a:xfrm>
          <a:prstGeom prst="borderCallout1">
            <a:avLst>
              <a:gd name="adj1" fmla="val 31124"/>
              <a:gd name="adj2" fmla="val 99429"/>
              <a:gd name="adj3" fmla="val 34934"/>
              <a:gd name="adj4" fmla="val 245668"/>
            </a:avLst>
          </a:prstGeom>
          <a:solidFill>
            <a:srgbClr val="FF9900">
              <a:alpha val="5098"/>
            </a:srgbClr>
          </a:solidFill>
          <a:ln>
            <a:solidFill>
              <a:srgbClr val="FF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cxnSp>
        <p:nvCxnSpPr>
          <p:cNvPr id="23" name="Verbindingslijn: gekromd 22">
            <a:extLst>
              <a:ext uri="{FF2B5EF4-FFF2-40B4-BE49-F238E27FC236}">
                <a16:creationId xmlns:a16="http://schemas.microsoft.com/office/drawing/2014/main" id="{9BD9F8E1-46F0-4134-5705-95064277E133}"/>
              </a:ext>
            </a:extLst>
          </p:cNvPr>
          <p:cNvCxnSpPr>
            <a:cxnSpLocks/>
          </p:cNvCxnSpPr>
          <p:nvPr/>
        </p:nvCxnSpPr>
        <p:spPr>
          <a:xfrm rot="5400000">
            <a:off x="5377868" y="3131711"/>
            <a:ext cx="1315615" cy="396560"/>
          </a:xfrm>
          <a:prstGeom prst="curvedConnector3">
            <a:avLst>
              <a:gd name="adj1" fmla="val 50000"/>
            </a:avLst>
          </a:prstGeom>
          <a:ln w="57150">
            <a:solidFill>
              <a:schemeClr val="bg1"/>
            </a:solidFill>
            <a:prstDash val="sysDot"/>
          </a:ln>
        </p:spPr>
        <p:style>
          <a:lnRef idx="2">
            <a:schemeClr val="accent1"/>
          </a:lnRef>
          <a:fillRef idx="0">
            <a:schemeClr val="accent1"/>
          </a:fillRef>
          <a:effectRef idx="1">
            <a:schemeClr val="accent1"/>
          </a:effectRef>
          <a:fontRef idx="minor">
            <a:schemeClr val="tx1"/>
          </a:fontRef>
        </p:style>
      </p:cxnSp>
      <p:sp>
        <p:nvSpPr>
          <p:cNvPr id="27" name="Bijschrift: lijn 26">
            <a:extLst>
              <a:ext uri="{FF2B5EF4-FFF2-40B4-BE49-F238E27FC236}">
                <a16:creationId xmlns:a16="http://schemas.microsoft.com/office/drawing/2014/main" id="{731E90EA-9EB3-14A3-262B-5C43A6368AF3}"/>
              </a:ext>
            </a:extLst>
          </p:cNvPr>
          <p:cNvSpPr/>
          <p:nvPr/>
        </p:nvSpPr>
        <p:spPr>
          <a:xfrm>
            <a:off x="5671397" y="2886228"/>
            <a:ext cx="684108" cy="983943"/>
          </a:xfrm>
          <a:prstGeom prst="borderCallout1">
            <a:avLst>
              <a:gd name="adj1" fmla="val 93840"/>
              <a:gd name="adj2" fmla="val 100154"/>
              <a:gd name="adj3" fmla="val 96090"/>
              <a:gd name="adj4" fmla="val 424170"/>
            </a:avLst>
          </a:prstGeom>
          <a:solidFill>
            <a:srgbClr val="FF9900">
              <a:alpha val="5098"/>
            </a:srgbClr>
          </a:solidFill>
          <a:ln>
            <a:solidFill>
              <a:srgbClr val="FF99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0" name="Tekstvak 29">
            <a:extLst>
              <a:ext uri="{FF2B5EF4-FFF2-40B4-BE49-F238E27FC236}">
                <a16:creationId xmlns:a16="http://schemas.microsoft.com/office/drawing/2014/main" id="{E8A7D22E-1FD1-7C75-C1B8-89468B25D46A}"/>
              </a:ext>
            </a:extLst>
          </p:cNvPr>
          <p:cNvSpPr txBox="1"/>
          <p:nvPr/>
        </p:nvSpPr>
        <p:spPr>
          <a:xfrm>
            <a:off x="227141" y="1471853"/>
            <a:ext cx="2731477" cy="120032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600" normalizeH="0" baseline="0" noProof="0">
                <a:ln>
                  <a:noFill/>
                </a:ln>
                <a:solidFill>
                  <a:srgbClr val="FF9900"/>
                </a:solidFill>
                <a:effectLst/>
                <a:uLnTx/>
                <a:uFillTx/>
                <a:latin typeface="Aptos Black" panose="020B0004020202020204" pitchFamily="34" charset="0"/>
                <a:ea typeface="+mn-ea"/>
                <a:cs typeface="+mn-cs"/>
              </a:rPr>
              <a:t>In verbinding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600" normalizeH="0" baseline="0" noProof="0">
                <a:ln>
                  <a:noFill/>
                </a:ln>
                <a:solidFill>
                  <a:srgbClr val="FF9900"/>
                </a:solidFill>
                <a:effectLst/>
                <a:uLnTx/>
                <a:uFillTx/>
                <a:latin typeface="Aptos Black" panose="020B0004020202020204" pitchFamily="34" charset="0"/>
                <a:ea typeface="+mn-ea"/>
                <a:cs typeface="+mn-cs"/>
              </a:rPr>
              <a:t>met het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600" normalizeH="0" baseline="0" noProof="0">
                <a:ln>
                  <a:noFill/>
                </a:ln>
                <a:solidFill>
                  <a:srgbClr val="FF9900"/>
                </a:solidFill>
                <a:effectLst/>
                <a:uLnTx/>
                <a:uFillTx/>
                <a:latin typeface="Aptos Black" panose="020B0004020202020204" pitchFamily="34" charset="0"/>
                <a:ea typeface="+mn-ea"/>
                <a:cs typeface="+mn-cs"/>
              </a:rPr>
              <a:t>HOOFD</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600" normalizeH="0" baseline="0" noProof="0">
                <a:ln>
                  <a:noFill/>
                </a:ln>
                <a:solidFill>
                  <a:srgbClr val="C00000"/>
                </a:solidFill>
                <a:effectLst/>
                <a:uLnTx/>
                <a:uFillTx/>
                <a:ea typeface="+mn-ea"/>
                <a:cs typeface="+mn-cs"/>
              </a:rPr>
              <a:t>HERBRONNEN</a:t>
            </a:r>
          </a:p>
        </p:txBody>
      </p:sp>
      <p:sp>
        <p:nvSpPr>
          <p:cNvPr id="11" name="Tekstvak 10">
            <a:extLst>
              <a:ext uri="{FF2B5EF4-FFF2-40B4-BE49-F238E27FC236}">
                <a16:creationId xmlns:a16="http://schemas.microsoft.com/office/drawing/2014/main" id="{3DECD4C1-9B7D-E8FE-0FDB-E6E620CB83B3}"/>
              </a:ext>
            </a:extLst>
          </p:cNvPr>
          <p:cNvSpPr txBox="1"/>
          <p:nvPr/>
        </p:nvSpPr>
        <p:spPr>
          <a:xfrm>
            <a:off x="221594" y="4471767"/>
            <a:ext cx="2731477" cy="92333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600" normalizeH="0" baseline="0" noProof="0">
                <a:ln>
                  <a:noFill/>
                </a:ln>
                <a:solidFill>
                  <a:srgbClr val="FF9900"/>
                </a:solidFill>
                <a:effectLst/>
                <a:uLnTx/>
                <a:uFillTx/>
                <a:latin typeface="Aptos Black" panose="020B0004020202020204" pitchFamily="34" charset="0"/>
                <a:ea typeface="+mn-ea"/>
                <a:cs typeface="+mn-cs"/>
              </a:rPr>
              <a:t>Eén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600" normalizeH="0" baseline="0" noProof="0">
                <a:ln>
                  <a:noFill/>
                </a:ln>
                <a:solidFill>
                  <a:srgbClr val="FF9900"/>
                </a:solidFill>
                <a:effectLst/>
                <a:uLnTx/>
                <a:uFillTx/>
                <a:latin typeface="Aptos Black" panose="020B0004020202020204" pitchFamily="34" charset="0"/>
                <a:ea typeface="+mn-ea"/>
                <a:cs typeface="+mn-cs"/>
              </a:rPr>
              <a:t>LICHAAM</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600" normalizeH="0" baseline="0" noProof="0">
                <a:ln>
                  <a:noFill/>
                </a:ln>
                <a:solidFill>
                  <a:srgbClr val="C00000"/>
                </a:solidFill>
                <a:effectLst/>
                <a:uLnTx/>
                <a:uFillTx/>
                <a:ea typeface="+mn-ea"/>
                <a:cs typeface="+mn-cs"/>
              </a:rPr>
              <a:t>VERSTERKEN</a:t>
            </a:r>
          </a:p>
        </p:txBody>
      </p:sp>
      <p:sp>
        <p:nvSpPr>
          <p:cNvPr id="3" name="Tekstvak 2">
            <a:extLst>
              <a:ext uri="{FF2B5EF4-FFF2-40B4-BE49-F238E27FC236}">
                <a16:creationId xmlns:a16="http://schemas.microsoft.com/office/drawing/2014/main" id="{C12F35EF-4653-6034-4D6E-6F02A6EB3C92}"/>
              </a:ext>
            </a:extLst>
          </p:cNvPr>
          <p:cNvSpPr txBox="1"/>
          <p:nvPr/>
        </p:nvSpPr>
        <p:spPr>
          <a:xfrm>
            <a:off x="5066242" y="686111"/>
            <a:ext cx="40005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600" b="0" i="0" u="none" strike="noStrike" kern="1200" cap="none" spc="0" normalizeH="0" baseline="0" noProof="0">
                <a:ln>
                  <a:noFill/>
                </a:ln>
                <a:solidFill>
                  <a:prstClr val="black"/>
                </a:solidFill>
                <a:effectLst/>
                <a:uLnTx/>
                <a:uFillTx/>
                <a:latin typeface="Aptos Black" panose="020B0004020202020204" pitchFamily="34" charset="0"/>
                <a:ea typeface="+mn-ea"/>
                <a:cs typeface="+mn-cs"/>
              </a:rPr>
              <a:t>1</a:t>
            </a:r>
          </a:p>
        </p:txBody>
      </p:sp>
      <p:sp>
        <p:nvSpPr>
          <p:cNvPr id="5" name="Tekstvak 4">
            <a:extLst>
              <a:ext uri="{FF2B5EF4-FFF2-40B4-BE49-F238E27FC236}">
                <a16:creationId xmlns:a16="http://schemas.microsoft.com/office/drawing/2014/main" id="{820E5F47-A0BD-D96E-0C38-E33898A32774}"/>
              </a:ext>
            </a:extLst>
          </p:cNvPr>
          <p:cNvSpPr txBox="1"/>
          <p:nvPr/>
        </p:nvSpPr>
        <p:spPr>
          <a:xfrm>
            <a:off x="2948638" y="1837355"/>
            <a:ext cx="40005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600" b="0" i="0" u="none" strike="noStrike" kern="1200" cap="none" spc="0" normalizeH="0" baseline="0" noProof="0" dirty="0">
                <a:ln>
                  <a:noFill/>
                </a:ln>
                <a:solidFill>
                  <a:prstClr val="black"/>
                </a:solidFill>
                <a:effectLst/>
                <a:uLnTx/>
                <a:uFillTx/>
                <a:latin typeface="Aptos Black" panose="020B0004020202020204" pitchFamily="34" charset="0"/>
                <a:ea typeface="+mn-ea"/>
                <a:cs typeface="+mn-cs"/>
              </a:rPr>
              <a:t>2</a:t>
            </a:r>
          </a:p>
        </p:txBody>
      </p:sp>
      <p:sp>
        <p:nvSpPr>
          <p:cNvPr id="9" name="Tekstvak 8">
            <a:extLst>
              <a:ext uri="{FF2B5EF4-FFF2-40B4-BE49-F238E27FC236}">
                <a16:creationId xmlns:a16="http://schemas.microsoft.com/office/drawing/2014/main" id="{149FBF04-BEDF-BC2C-3C0A-FA3ABE8F96AF}"/>
              </a:ext>
            </a:extLst>
          </p:cNvPr>
          <p:cNvSpPr txBox="1"/>
          <p:nvPr/>
        </p:nvSpPr>
        <p:spPr>
          <a:xfrm>
            <a:off x="6155480" y="1532676"/>
            <a:ext cx="40005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600" b="0" i="0" u="none" strike="noStrike" kern="1200" cap="none" spc="0" normalizeH="0" baseline="0" noProof="0">
                <a:ln>
                  <a:noFill/>
                </a:ln>
                <a:solidFill>
                  <a:prstClr val="black"/>
                </a:solidFill>
                <a:effectLst/>
                <a:uLnTx/>
                <a:uFillTx/>
                <a:latin typeface="Aptos Black" panose="020B0004020202020204" pitchFamily="34" charset="0"/>
                <a:ea typeface="+mn-ea"/>
                <a:cs typeface="+mn-cs"/>
              </a:rPr>
              <a:t>3</a:t>
            </a:r>
          </a:p>
        </p:txBody>
      </p:sp>
      <p:sp>
        <p:nvSpPr>
          <p:cNvPr id="10" name="Tekstvak 9">
            <a:extLst>
              <a:ext uri="{FF2B5EF4-FFF2-40B4-BE49-F238E27FC236}">
                <a16:creationId xmlns:a16="http://schemas.microsoft.com/office/drawing/2014/main" id="{1778A9C7-55EF-512E-4AD5-704533697A95}"/>
              </a:ext>
            </a:extLst>
          </p:cNvPr>
          <p:cNvSpPr txBox="1"/>
          <p:nvPr/>
        </p:nvSpPr>
        <p:spPr>
          <a:xfrm>
            <a:off x="5755430" y="3024256"/>
            <a:ext cx="40005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600" b="0" i="0" u="none" strike="noStrike" kern="1200" cap="none" spc="0" normalizeH="0" baseline="0" noProof="0">
                <a:ln>
                  <a:noFill/>
                </a:ln>
                <a:solidFill>
                  <a:prstClr val="black"/>
                </a:solidFill>
                <a:effectLst/>
                <a:uLnTx/>
                <a:uFillTx/>
                <a:latin typeface="Aptos Black" panose="020B0004020202020204" pitchFamily="34" charset="0"/>
                <a:ea typeface="+mn-ea"/>
                <a:cs typeface="+mn-cs"/>
              </a:rPr>
              <a:t>5</a:t>
            </a:r>
          </a:p>
        </p:txBody>
      </p:sp>
      <p:sp>
        <p:nvSpPr>
          <p:cNvPr id="14" name="Tekstvak 13">
            <a:extLst>
              <a:ext uri="{FF2B5EF4-FFF2-40B4-BE49-F238E27FC236}">
                <a16:creationId xmlns:a16="http://schemas.microsoft.com/office/drawing/2014/main" id="{FE1F2A28-4226-9BE9-F483-1876F5AE2A32}"/>
              </a:ext>
            </a:extLst>
          </p:cNvPr>
          <p:cNvSpPr txBox="1"/>
          <p:nvPr/>
        </p:nvSpPr>
        <p:spPr>
          <a:xfrm>
            <a:off x="7520318" y="2287657"/>
            <a:ext cx="40005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600" b="0" i="0" u="none" strike="noStrike" kern="1200" cap="none" spc="0" normalizeH="0" baseline="0" noProof="0">
                <a:ln>
                  <a:noFill/>
                </a:ln>
                <a:solidFill>
                  <a:prstClr val="black"/>
                </a:solidFill>
                <a:effectLst/>
                <a:uLnTx/>
                <a:uFillTx/>
                <a:latin typeface="Aptos Black" panose="020B0004020202020204" pitchFamily="34" charset="0"/>
                <a:ea typeface="+mn-ea"/>
                <a:cs typeface="+mn-cs"/>
              </a:rPr>
              <a:t>4</a:t>
            </a:r>
          </a:p>
        </p:txBody>
      </p:sp>
      <p:sp>
        <p:nvSpPr>
          <p:cNvPr id="15" name="Tekstvak 14">
            <a:extLst>
              <a:ext uri="{FF2B5EF4-FFF2-40B4-BE49-F238E27FC236}">
                <a16:creationId xmlns:a16="http://schemas.microsoft.com/office/drawing/2014/main" id="{17700DDA-CB8F-AA31-AB35-ACE3D5D7C6AD}"/>
              </a:ext>
            </a:extLst>
          </p:cNvPr>
          <p:cNvSpPr txBox="1"/>
          <p:nvPr/>
        </p:nvSpPr>
        <p:spPr>
          <a:xfrm>
            <a:off x="2950058" y="4696276"/>
            <a:ext cx="40005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3600" dirty="0">
                <a:solidFill>
                  <a:prstClr val="black"/>
                </a:solidFill>
                <a:latin typeface="Aptos Black" panose="020B0004020202020204" pitchFamily="34" charset="0"/>
              </a:rPr>
              <a:t>7</a:t>
            </a:r>
            <a:endParaRPr kumimoji="0" lang="nl-NL" sz="3600" b="0" i="0" u="none" strike="noStrike" kern="1200" cap="none" spc="0" normalizeH="0" baseline="0" noProof="0" dirty="0">
              <a:ln>
                <a:noFill/>
              </a:ln>
              <a:solidFill>
                <a:prstClr val="black"/>
              </a:solidFill>
              <a:effectLst/>
              <a:uLnTx/>
              <a:uFillTx/>
              <a:latin typeface="Aptos Black" panose="020B0004020202020204" pitchFamily="34" charset="0"/>
              <a:ea typeface="+mn-ea"/>
              <a:cs typeface="+mn-cs"/>
            </a:endParaRPr>
          </a:p>
        </p:txBody>
      </p:sp>
      <p:sp>
        <p:nvSpPr>
          <p:cNvPr id="19" name="Tekstvak 18">
            <a:extLst>
              <a:ext uri="{FF2B5EF4-FFF2-40B4-BE49-F238E27FC236}">
                <a16:creationId xmlns:a16="http://schemas.microsoft.com/office/drawing/2014/main" id="{AE12FB72-ED1C-0490-591F-57C16C170603}"/>
              </a:ext>
            </a:extLst>
          </p:cNvPr>
          <p:cNvSpPr txBox="1"/>
          <p:nvPr/>
        </p:nvSpPr>
        <p:spPr>
          <a:xfrm>
            <a:off x="3935746" y="4277821"/>
            <a:ext cx="40005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600" b="0" i="0" u="none" strike="noStrike" kern="1200" cap="none" spc="0" normalizeH="0" baseline="0" noProof="0">
                <a:ln>
                  <a:noFill/>
                </a:ln>
                <a:solidFill>
                  <a:prstClr val="black"/>
                </a:solidFill>
                <a:effectLst/>
                <a:uLnTx/>
                <a:uFillTx/>
                <a:latin typeface="Aptos Black" panose="020B0004020202020204" pitchFamily="34" charset="0"/>
                <a:ea typeface="+mn-ea"/>
                <a:cs typeface="+mn-cs"/>
              </a:rPr>
              <a:t>6</a:t>
            </a:r>
          </a:p>
        </p:txBody>
      </p:sp>
      <p:sp>
        <p:nvSpPr>
          <p:cNvPr id="21" name="Ovaal 20">
            <a:extLst>
              <a:ext uri="{FF2B5EF4-FFF2-40B4-BE49-F238E27FC236}">
                <a16:creationId xmlns:a16="http://schemas.microsoft.com/office/drawing/2014/main" id="{C98A4BAB-5749-3EAB-DCA3-D97A7A3CC247}"/>
              </a:ext>
            </a:extLst>
          </p:cNvPr>
          <p:cNvSpPr/>
          <p:nvPr/>
        </p:nvSpPr>
        <p:spPr>
          <a:xfrm>
            <a:off x="3350108" y="120953"/>
            <a:ext cx="5671208" cy="6379026"/>
          </a:xfrm>
          <a:prstGeom prst="ellipse">
            <a:avLst/>
          </a:prstGeom>
          <a:noFill/>
          <a:ln w="28575">
            <a:solidFill>
              <a:srgbClr val="DE8AB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2" name="Rechthoek 21">
            <a:extLst>
              <a:ext uri="{FF2B5EF4-FFF2-40B4-BE49-F238E27FC236}">
                <a16:creationId xmlns:a16="http://schemas.microsoft.com/office/drawing/2014/main" id="{4152E5F0-01B0-B7B2-C06D-FFC30CF08F11}"/>
              </a:ext>
            </a:extLst>
          </p:cNvPr>
          <p:cNvSpPr/>
          <p:nvPr/>
        </p:nvSpPr>
        <p:spPr>
          <a:xfrm>
            <a:off x="8328101" y="0"/>
            <a:ext cx="3581166"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Tekstvak 19">
            <a:extLst>
              <a:ext uri="{FF2B5EF4-FFF2-40B4-BE49-F238E27FC236}">
                <a16:creationId xmlns:a16="http://schemas.microsoft.com/office/drawing/2014/main" id="{CF32F049-5807-3716-64DA-3BE27902B126}"/>
              </a:ext>
            </a:extLst>
          </p:cNvPr>
          <p:cNvSpPr txBox="1"/>
          <p:nvPr/>
        </p:nvSpPr>
        <p:spPr>
          <a:xfrm>
            <a:off x="8622472" y="4561041"/>
            <a:ext cx="253671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600" normalizeH="0" baseline="0" noProof="0">
                <a:ln>
                  <a:noFill/>
                </a:ln>
                <a:solidFill>
                  <a:srgbClr val="FF9900"/>
                </a:solidFill>
                <a:effectLst/>
                <a:uLnTx/>
                <a:uFillTx/>
                <a:latin typeface="Aptos Black" panose="020B0004020202020204" pitchFamily="34" charset="0"/>
                <a:ea typeface="+mn-ea"/>
                <a:cs typeface="+mn-cs"/>
              </a:rPr>
              <a:t>VOET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600" normalizeH="0" baseline="0" noProof="0">
                <a:ln>
                  <a:noFill/>
                </a:ln>
                <a:solidFill>
                  <a:srgbClr val="C00000"/>
                </a:solidFill>
                <a:effectLst/>
                <a:uLnTx/>
                <a:uFillTx/>
                <a:ea typeface="+mn-ea"/>
                <a:cs typeface="+mn-cs"/>
              </a:rPr>
              <a:t>VERBINDEN</a:t>
            </a:r>
          </a:p>
        </p:txBody>
      </p:sp>
      <p:sp>
        <p:nvSpPr>
          <p:cNvPr id="29" name="Tekstvak 28">
            <a:extLst>
              <a:ext uri="{FF2B5EF4-FFF2-40B4-BE49-F238E27FC236}">
                <a16:creationId xmlns:a16="http://schemas.microsoft.com/office/drawing/2014/main" id="{C8D5C22B-6242-3E74-D658-061013CF58A0}"/>
              </a:ext>
            </a:extLst>
          </p:cNvPr>
          <p:cNvSpPr txBox="1"/>
          <p:nvPr/>
        </p:nvSpPr>
        <p:spPr>
          <a:xfrm>
            <a:off x="8622472" y="3457685"/>
            <a:ext cx="245213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600" normalizeH="0" baseline="0" noProof="0">
                <a:ln>
                  <a:noFill/>
                </a:ln>
                <a:solidFill>
                  <a:srgbClr val="FF9900"/>
                </a:solidFill>
                <a:effectLst/>
                <a:uLnTx/>
                <a:uFillTx/>
                <a:latin typeface="Aptos Black" panose="020B0004020202020204" pitchFamily="34" charset="0"/>
                <a:ea typeface="+mn-ea"/>
                <a:cs typeface="+mn-cs"/>
              </a:rPr>
              <a:t>RUG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600" normalizeH="0" baseline="0" noProof="0">
                <a:ln>
                  <a:noFill/>
                </a:ln>
                <a:solidFill>
                  <a:srgbClr val="C00000"/>
                </a:solidFill>
                <a:effectLst/>
                <a:uLnTx/>
                <a:uFillTx/>
                <a:ea typeface="+mn-ea"/>
                <a:cs typeface="+mn-cs"/>
              </a:rPr>
              <a:t>REBELLEREN</a:t>
            </a:r>
          </a:p>
        </p:txBody>
      </p:sp>
      <p:sp>
        <p:nvSpPr>
          <p:cNvPr id="17" name="Tekstvak 16">
            <a:extLst>
              <a:ext uri="{FF2B5EF4-FFF2-40B4-BE49-F238E27FC236}">
                <a16:creationId xmlns:a16="http://schemas.microsoft.com/office/drawing/2014/main" id="{8994B852-012D-5920-BA5C-FD701407B69F}"/>
              </a:ext>
            </a:extLst>
          </p:cNvPr>
          <p:cNvSpPr txBox="1"/>
          <p:nvPr/>
        </p:nvSpPr>
        <p:spPr>
          <a:xfrm>
            <a:off x="8622472" y="2430819"/>
            <a:ext cx="259795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600" normalizeH="0" baseline="0" noProof="0">
                <a:ln>
                  <a:noFill/>
                </a:ln>
                <a:solidFill>
                  <a:srgbClr val="FF9900"/>
                </a:solidFill>
                <a:effectLst/>
                <a:uLnTx/>
                <a:uFillTx/>
                <a:latin typeface="Aptos Black" panose="020B0004020202020204" pitchFamily="34" charset="0"/>
                <a:ea typeface="+mn-ea"/>
                <a:cs typeface="+mn-cs"/>
              </a:rPr>
              <a:t>HAND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600" normalizeH="0" baseline="0" noProof="0">
                <a:ln>
                  <a:noFill/>
                </a:ln>
                <a:solidFill>
                  <a:srgbClr val="C00000"/>
                </a:solidFill>
                <a:effectLst/>
                <a:uLnTx/>
                <a:uFillTx/>
                <a:ea typeface="+mn-ea"/>
                <a:cs typeface="+mn-cs"/>
              </a:rPr>
              <a:t>BESCHERMEN</a:t>
            </a:r>
          </a:p>
        </p:txBody>
      </p:sp>
      <p:sp>
        <p:nvSpPr>
          <p:cNvPr id="18" name="Tekstvak 17">
            <a:extLst>
              <a:ext uri="{FF2B5EF4-FFF2-40B4-BE49-F238E27FC236}">
                <a16:creationId xmlns:a16="http://schemas.microsoft.com/office/drawing/2014/main" id="{C5E7440C-E29F-3626-98C8-C828A8F78A62}"/>
              </a:ext>
            </a:extLst>
          </p:cNvPr>
          <p:cNvSpPr txBox="1"/>
          <p:nvPr/>
        </p:nvSpPr>
        <p:spPr>
          <a:xfrm>
            <a:off x="8622472" y="1425686"/>
            <a:ext cx="157903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600" normalizeH="0" baseline="0" noProof="0">
                <a:ln>
                  <a:noFill/>
                </a:ln>
                <a:solidFill>
                  <a:srgbClr val="FF9900"/>
                </a:solidFill>
                <a:effectLst/>
                <a:uLnTx/>
                <a:uFillTx/>
                <a:latin typeface="Aptos Black" panose="020B0004020202020204" pitchFamily="34" charset="0"/>
                <a:ea typeface="+mn-ea"/>
                <a:cs typeface="+mn-cs"/>
              </a:rPr>
              <a:t>OOG  </a:t>
            </a:r>
            <a:r>
              <a:rPr kumimoji="0" lang="nl-NL" sz="1800" b="0" i="0" u="none" strike="noStrike" kern="1200" cap="none" spc="600" normalizeH="0" baseline="0" noProof="0">
                <a:ln>
                  <a:noFill/>
                </a:ln>
                <a:solidFill>
                  <a:srgbClr val="C00000"/>
                </a:solidFill>
                <a:effectLst/>
                <a:uLnTx/>
                <a:uFillTx/>
                <a:ea typeface="+mn-ea"/>
                <a:cs typeface="+mn-cs"/>
              </a:rPr>
              <a:t>OMZIEN</a:t>
            </a:r>
            <a:endParaRPr kumimoji="0" lang="nl-NL" sz="1800" b="0" i="0" u="none" strike="noStrike" kern="1200" cap="none" spc="600" normalizeH="0" baseline="0" noProof="0">
              <a:ln>
                <a:noFill/>
              </a:ln>
              <a:solidFill>
                <a:srgbClr val="FF9900"/>
              </a:solidFill>
              <a:effectLst/>
              <a:uLnTx/>
              <a:uFillTx/>
              <a:ea typeface="+mn-ea"/>
              <a:cs typeface="+mn-cs"/>
            </a:endParaRPr>
          </a:p>
        </p:txBody>
      </p:sp>
      <p:sp>
        <p:nvSpPr>
          <p:cNvPr id="16" name="Tekstvak 15">
            <a:extLst>
              <a:ext uri="{FF2B5EF4-FFF2-40B4-BE49-F238E27FC236}">
                <a16:creationId xmlns:a16="http://schemas.microsoft.com/office/drawing/2014/main" id="{65320B37-5C60-0A2E-FEAA-F294D1E337C5}"/>
              </a:ext>
            </a:extLst>
          </p:cNvPr>
          <p:cNvSpPr txBox="1"/>
          <p:nvPr/>
        </p:nvSpPr>
        <p:spPr>
          <a:xfrm>
            <a:off x="8622472" y="398314"/>
            <a:ext cx="238273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600" normalizeH="0" baseline="0" noProof="0">
                <a:ln>
                  <a:noFill/>
                </a:ln>
                <a:solidFill>
                  <a:srgbClr val="FF9900"/>
                </a:solidFill>
                <a:effectLst/>
                <a:uLnTx/>
                <a:uFillTx/>
                <a:latin typeface="Aptos Black" panose="020B0004020202020204" pitchFamily="34" charset="0"/>
                <a:ea typeface="+mn-ea"/>
                <a:cs typeface="+mn-cs"/>
              </a:rPr>
              <a:t>HAND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600" normalizeH="0" baseline="0" noProof="0">
                <a:ln>
                  <a:noFill/>
                </a:ln>
                <a:solidFill>
                  <a:srgbClr val="C00000"/>
                </a:solidFill>
                <a:effectLst/>
                <a:uLnTx/>
                <a:uFillTx/>
                <a:ea typeface="+mn-ea"/>
                <a:cs typeface="+mn-cs"/>
              </a:rPr>
              <a:t>UITNODIGEN</a:t>
            </a:r>
          </a:p>
        </p:txBody>
      </p:sp>
      <p:sp>
        <p:nvSpPr>
          <p:cNvPr id="26" name="Tekstvak 25">
            <a:extLst>
              <a:ext uri="{FF2B5EF4-FFF2-40B4-BE49-F238E27FC236}">
                <a16:creationId xmlns:a16="http://schemas.microsoft.com/office/drawing/2014/main" id="{4207A491-B52A-6CFB-0EF9-9685C249C648}"/>
              </a:ext>
            </a:extLst>
          </p:cNvPr>
          <p:cNvSpPr txBox="1"/>
          <p:nvPr/>
        </p:nvSpPr>
        <p:spPr>
          <a:xfrm>
            <a:off x="7852005" y="5788956"/>
            <a:ext cx="3153203"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600" b="1" i="0" u="none" strike="noStrike" kern="1200" cap="none" spc="0" normalizeH="0" baseline="0" noProof="0" dirty="0">
                <a:ln>
                  <a:noFill/>
                </a:ln>
                <a:solidFill>
                  <a:srgbClr val="C00000"/>
                </a:solidFill>
                <a:effectLst/>
                <a:uLnTx/>
                <a:uFillTx/>
                <a:latin typeface="Aptos Black" panose="020B0004020202020204" pitchFamily="34" charset="0"/>
                <a:ea typeface="+mn-ea"/>
                <a:cs typeface="+mn-cs"/>
              </a:rPr>
              <a:t>Beweeg </a:t>
            </a:r>
            <a:r>
              <a:rPr kumimoji="0" lang="nl-NL" sz="3600" b="1" i="0" u="none" strike="noStrike" kern="1200" cap="none" spc="0" normalizeH="0" baseline="0" noProof="0" dirty="0">
                <a:ln>
                  <a:noFill/>
                </a:ln>
                <a:solidFill>
                  <a:srgbClr val="FF9900"/>
                </a:solidFill>
                <a:effectLst/>
                <a:uLnTx/>
                <a:uFillTx/>
                <a:latin typeface="Aptos Black" panose="020B0004020202020204" pitchFamily="34" charset="0"/>
                <a:ea typeface="+mn-ea"/>
                <a:cs typeface="+mn-cs"/>
              </a:rPr>
              <a:t>mee!</a:t>
            </a:r>
          </a:p>
        </p:txBody>
      </p:sp>
      <p:pic>
        <p:nvPicPr>
          <p:cNvPr id="31" name="Afbeelding 30">
            <a:extLst>
              <a:ext uri="{FF2B5EF4-FFF2-40B4-BE49-F238E27FC236}">
                <a16:creationId xmlns:a16="http://schemas.microsoft.com/office/drawing/2014/main" id="{DBD20A03-04AB-7C8B-07FF-D1EAAF512998}"/>
              </a:ext>
            </a:extLst>
          </p:cNvPr>
          <p:cNvPicPr>
            <a:picLocks noChangeAspect="1"/>
          </p:cNvPicPr>
          <p:nvPr/>
        </p:nvPicPr>
        <p:blipFill>
          <a:blip r:embed="rId5"/>
          <a:srcRect r="69591" b="38963"/>
          <a:stretch>
            <a:fillRect/>
          </a:stretch>
        </p:blipFill>
        <p:spPr>
          <a:xfrm>
            <a:off x="7763933" y="5207372"/>
            <a:ext cx="721499" cy="685498"/>
          </a:xfrm>
          <a:prstGeom prst="rect">
            <a:avLst/>
          </a:prstGeom>
        </p:spPr>
      </p:pic>
      <p:sp>
        <p:nvSpPr>
          <p:cNvPr id="24" name="Tekstvak 23">
            <a:extLst>
              <a:ext uri="{FF2B5EF4-FFF2-40B4-BE49-F238E27FC236}">
                <a16:creationId xmlns:a16="http://schemas.microsoft.com/office/drawing/2014/main" id="{007439EE-B374-4931-2D6C-D4F74A43CD05}"/>
              </a:ext>
            </a:extLst>
          </p:cNvPr>
          <p:cNvSpPr txBox="1"/>
          <p:nvPr/>
        </p:nvSpPr>
        <p:spPr>
          <a:xfrm>
            <a:off x="7852005" y="6399986"/>
            <a:ext cx="6096000" cy="369332"/>
          </a:xfrm>
          <a:prstGeom prst="rect">
            <a:avLst/>
          </a:prstGeom>
          <a:noFill/>
        </p:spPr>
        <p:txBody>
          <a:bodyPr wrap="square">
            <a:spAutoFit/>
          </a:bodyPr>
          <a:lstStyle/>
          <a:p>
            <a:r>
              <a:rPr lang="nl-NL" dirty="0"/>
              <a:t>Kerk-zijn in het krachtenveld van Christus</a:t>
            </a:r>
          </a:p>
        </p:txBody>
      </p:sp>
    </p:spTree>
    <p:extLst>
      <p:ext uri="{BB962C8B-B14F-4D97-AF65-F5344CB8AC3E}">
        <p14:creationId xmlns:p14="http://schemas.microsoft.com/office/powerpoint/2010/main" val="5946100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FAD9ADEF-516D-46CB-F263-723457CAC3E5}"/>
              </a:ext>
            </a:extLst>
          </p:cNvPr>
          <p:cNvSpPr txBox="1"/>
          <p:nvPr/>
        </p:nvSpPr>
        <p:spPr>
          <a:xfrm>
            <a:off x="347662" y="298182"/>
            <a:ext cx="11496675" cy="1569660"/>
          </a:xfrm>
          <a:prstGeom prst="rect">
            <a:avLst/>
          </a:prstGeom>
          <a:noFill/>
        </p:spPr>
        <p:txBody>
          <a:bodyPr wrap="square">
            <a:spAutoFit/>
          </a:bodyPr>
          <a:lstStyle/>
          <a:p>
            <a:pPr>
              <a:buNone/>
            </a:pPr>
            <a:r>
              <a:rPr lang="nl-NL" sz="4000">
                <a:solidFill>
                  <a:srgbClr val="FFCC00"/>
                </a:solidFill>
                <a:ea typeface="Arial" panose="020B0604020202020204" pitchFamily="34" charset="0"/>
                <a:cs typeface="Arial" panose="020B0604020202020204" pitchFamily="34" charset="0"/>
              </a:rPr>
              <a:t>Barmhartigheid uitbeelden</a:t>
            </a:r>
          </a:p>
          <a:p>
            <a:pPr>
              <a:buNone/>
            </a:pPr>
            <a:r>
              <a:rPr lang="nl-NL" sz="2800">
                <a:ea typeface="Arial" panose="020B0604020202020204" pitchFamily="34" charset="0"/>
                <a:cs typeface="Arial" panose="020B0604020202020204" pitchFamily="34" charset="0"/>
              </a:rPr>
              <a:t>Beeld één van onderstaande </a:t>
            </a:r>
            <a:r>
              <a:rPr lang="nl-NL" sz="2800" b="1">
                <a:ea typeface="Arial" panose="020B0604020202020204" pitchFamily="34" charset="0"/>
                <a:cs typeface="Arial" panose="020B0604020202020204" pitchFamily="34" charset="0"/>
              </a:rPr>
              <a:t>barmhartige bewegingen </a:t>
            </a:r>
            <a:r>
              <a:rPr lang="nl-NL" sz="2800">
                <a:ea typeface="Arial" panose="020B0604020202020204" pitchFamily="34" charset="0"/>
                <a:cs typeface="Arial" panose="020B0604020202020204" pitchFamily="34" charset="0"/>
              </a:rPr>
              <a:t>uit. </a:t>
            </a:r>
          </a:p>
          <a:p>
            <a:pPr>
              <a:buNone/>
            </a:pPr>
            <a:r>
              <a:rPr lang="nl-NL" sz="2800">
                <a:ea typeface="Arial" panose="020B0604020202020204" pitchFamily="34" charset="0"/>
                <a:cs typeface="Arial" panose="020B0604020202020204" pitchFamily="34" charset="0"/>
              </a:rPr>
              <a:t>Kunnen de anderen raden om welke vorm het gaat? </a:t>
            </a:r>
            <a:endParaRPr lang="nl-NL" sz="2800">
              <a:effectLst/>
              <a:ea typeface="Arial" panose="020B0604020202020204" pitchFamily="34" charset="0"/>
              <a:cs typeface="Arial" panose="020B0604020202020204" pitchFamily="34" charset="0"/>
            </a:endParaRPr>
          </a:p>
        </p:txBody>
      </p:sp>
      <p:pic>
        <p:nvPicPr>
          <p:cNvPr id="6" name="Afbeelding 5">
            <a:extLst>
              <a:ext uri="{FF2B5EF4-FFF2-40B4-BE49-F238E27FC236}">
                <a16:creationId xmlns:a16="http://schemas.microsoft.com/office/drawing/2014/main" id="{03E34198-E923-0305-2C5F-852531A326E2}"/>
              </a:ext>
            </a:extLst>
          </p:cNvPr>
          <p:cNvPicPr>
            <a:picLocks noChangeAspect="1"/>
          </p:cNvPicPr>
          <p:nvPr/>
        </p:nvPicPr>
        <p:blipFill>
          <a:blip r:embed="rId3"/>
          <a:srcRect l="7315" t="11111" r="7687" b="51481"/>
          <a:stretch>
            <a:fillRect/>
          </a:stretch>
        </p:blipFill>
        <p:spPr>
          <a:xfrm>
            <a:off x="627551" y="5414843"/>
            <a:ext cx="4949687" cy="1443157"/>
          </a:xfrm>
          <a:prstGeom prst="rect">
            <a:avLst/>
          </a:prstGeom>
        </p:spPr>
      </p:pic>
      <p:pic>
        <p:nvPicPr>
          <p:cNvPr id="8" name="Afbeelding 7">
            <a:extLst>
              <a:ext uri="{FF2B5EF4-FFF2-40B4-BE49-F238E27FC236}">
                <a16:creationId xmlns:a16="http://schemas.microsoft.com/office/drawing/2014/main" id="{DDC2999F-7DF2-3777-375E-EB0EE2ABBB05}"/>
              </a:ext>
            </a:extLst>
          </p:cNvPr>
          <p:cNvPicPr>
            <a:picLocks noChangeAspect="1"/>
          </p:cNvPicPr>
          <p:nvPr/>
        </p:nvPicPr>
        <p:blipFill>
          <a:blip r:embed="rId3"/>
          <a:srcRect l="5398" t="60000" r="7473"/>
          <a:stretch>
            <a:fillRect/>
          </a:stretch>
        </p:blipFill>
        <p:spPr>
          <a:xfrm>
            <a:off x="6614763" y="5370871"/>
            <a:ext cx="4889500" cy="1487129"/>
          </a:xfrm>
          <a:prstGeom prst="rect">
            <a:avLst/>
          </a:prstGeom>
        </p:spPr>
      </p:pic>
      <p:sp>
        <p:nvSpPr>
          <p:cNvPr id="11" name="Tekstvak 10">
            <a:extLst>
              <a:ext uri="{FF2B5EF4-FFF2-40B4-BE49-F238E27FC236}">
                <a16:creationId xmlns:a16="http://schemas.microsoft.com/office/drawing/2014/main" id="{607E438F-A380-3566-25DE-FA1458DBD0DD}"/>
              </a:ext>
            </a:extLst>
          </p:cNvPr>
          <p:cNvSpPr txBox="1"/>
          <p:nvPr/>
        </p:nvSpPr>
        <p:spPr>
          <a:xfrm>
            <a:off x="6328768" y="4801484"/>
            <a:ext cx="3587108" cy="1138773"/>
          </a:xfrm>
          <a:custGeom>
            <a:avLst/>
            <a:gdLst>
              <a:gd name="csX0" fmla="*/ 0 w 3587108"/>
              <a:gd name="csY0" fmla="*/ 0 h 1138773"/>
              <a:gd name="csX1" fmla="*/ 561980 w 3587108"/>
              <a:gd name="csY1" fmla="*/ 0 h 1138773"/>
              <a:gd name="csX2" fmla="*/ 1159832 w 3587108"/>
              <a:gd name="csY2" fmla="*/ 0 h 1138773"/>
              <a:gd name="csX3" fmla="*/ 1650070 w 3587108"/>
              <a:gd name="csY3" fmla="*/ 0 h 1138773"/>
              <a:gd name="csX4" fmla="*/ 2247921 w 3587108"/>
              <a:gd name="csY4" fmla="*/ 0 h 1138773"/>
              <a:gd name="csX5" fmla="*/ 2845772 w 3587108"/>
              <a:gd name="csY5" fmla="*/ 0 h 1138773"/>
              <a:gd name="csX6" fmla="*/ 3587108 w 3587108"/>
              <a:gd name="csY6" fmla="*/ 0 h 1138773"/>
              <a:gd name="csX7" fmla="*/ 3587108 w 3587108"/>
              <a:gd name="csY7" fmla="*/ 546611 h 1138773"/>
              <a:gd name="csX8" fmla="*/ 3587108 w 3587108"/>
              <a:gd name="csY8" fmla="*/ 1138773 h 1138773"/>
              <a:gd name="csX9" fmla="*/ 2989257 w 3587108"/>
              <a:gd name="csY9" fmla="*/ 1138773 h 1138773"/>
              <a:gd name="csX10" fmla="*/ 2499019 w 3587108"/>
              <a:gd name="csY10" fmla="*/ 1138773 h 1138773"/>
              <a:gd name="csX11" fmla="*/ 1972909 w 3587108"/>
              <a:gd name="csY11" fmla="*/ 1138773 h 1138773"/>
              <a:gd name="csX12" fmla="*/ 1339187 w 3587108"/>
              <a:gd name="csY12" fmla="*/ 1138773 h 1138773"/>
              <a:gd name="csX13" fmla="*/ 705465 w 3587108"/>
              <a:gd name="csY13" fmla="*/ 1138773 h 1138773"/>
              <a:gd name="csX14" fmla="*/ 0 w 3587108"/>
              <a:gd name="csY14" fmla="*/ 1138773 h 1138773"/>
              <a:gd name="csX15" fmla="*/ 0 w 3587108"/>
              <a:gd name="csY15" fmla="*/ 569387 h 1138773"/>
              <a:gd name="csX16" fmla="*/ 0 w 3587108"/>
              <a:gd name="csY16" fmla="*/ 0 h 113877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3587108" h="1138773" fill="none" extrusionOk="0">
                <a:moveTo>
                  <a:pt x="0" y="0"/>
                </a:moveTo>
                <a:cubicBezTo>
                  <a:pt x="241773" y="-18529"/>
                  <a:pt x="388116" y="23835"/>
                  <a:pt x="561980" y="0"/>
                </a:cubicBezTo>
                <a:cubicBezTo>
                  <a:pt x="735844" y="-23835"/>
                  <a:pt x="979563" y="-3717"/>
                  <a:pt x="1159832" y="0"/>
                </a:cubicBezTo>
                <a:cubicBezTo>
                  <a:pt x="1340101" y="3717"/>
                  <a:pt x="1499600" y="20956"/>
                  <a:pt x="1650070" y="0"/>
                </a:cubicBezTo>
                <a:cubicBezTo>
                  <a:pt x="1800540" y="-20956"/>
                  <a:pt x="1992995" y="-23011"/>
                  <a:pt x="2247921" y="0"/>
                </a:cubicBezTo>
                <a:cubicBezTo>
                  <a:pt x="2502847" y="23011"/>
                  <a:pt x="2570680" y="-18441"/>
                  <a:pt x="2845772" y="0"/>
                </a:cubicBezTo>
                <a:cubicBezTo>
                  <a:pt x="3120864" y="18441"/>
                  <a:pt x="3330741" y="-34807"/>
                  <a:pt x="3587108" y="0"/>
                </a:cubicBezTo>
                <a:cubicBezTo>
                  <a:pt x="3578544" y="249986"/>
                  <a:pt x="3591578" y="274580"/>
                  <a:pt x="3587108" y="546611"/>
                </a:cubicBezTo>
                <a:cubicBezTo>
                  <a:pt x="3582638" y="818642"/>
                  <a:pt x="3570416" y="969530"/>
                  <a:pt x="3587108" y="1138773"/>
                </a:cubicBezTo>
                <a:cubicBezTo>
                  <a:pt x="3339579" y="1159848"/>
                  <a:pt x="3204538" y="1153454"/>
                  <a:pt x="2989257" y="1138773"/>
                </a:cubicBezTo>
                <a:cubicBezTo>
                  <a:pt x="2773976" y="1124092"/>
                  <a:pt x="2621874" y="1122155"/>
                  <a:pt x="2499019" y="1138773"/>
                </a:cubicBezTo>
                <a:cubicBezTo>
                  <a:pt x="2376164" y="1155391"/>
                  <a:pt x="2163684" y="1127967"/>
                  <a:pt x="1972909" y="1138773"/>
                </a:cubicBezTo>
                <a:cubicBezTo>
                  <a:pt x="1782134" y="1149580"/>
                  <a:pt x="1578337" y="1114746"/>
                  <a:pt x="1339187" y="1138773"/>
                </a:cubicBezTo>
                <a:cubicBezTo>
                  <a:pt x="1100037" y="1162800"/>
                  <a:pt x="839746" y="1135632"/>
                  <a:pt x="705465" y="1138773"/>
                </a:cubicBezTo>
                <a:cubicBezTo>
                  <a:pt x="571184" y="1141914"/>
                  <a:pt x="202387" y="1122654"/>
                  <a:pt x="0" y="1138773"/>
                </a:cubicBezTo>
                <a:cubicBezTo>
                  <a:pt x="-22298" y="989341"/>
                  <a:pt x="-5406" y="778652"/>
                  <a:pt x="0" y="569387"/>
                </a:cubicBezTo>
                <a:cubicBezTo>
                  <a:pt x="5406" y="360122"/>
                  <a:pt x="21069" y="139674"/>
                  <a:pt x="0" y="0"/>
                </a:cubicBezTo>
                <a:close/>
              </a:path>
              <a:path w="3587108" h="1138773" stroke="0" extrusionOk="0">
                <a:moveTo>
                  <a:pt x="0" y="0"/>
                </a:moveTo>
                <a:cubicBezTo>
                  <a:pt x="134687" y="18602"/>
                  <a:pt x="281538" y="5104"/>
                  <a:pt x="561980" y="0"/>
                </a:cubicBezTo>
                <a:cubicBezTo>
                  <a:pt x="842422" y="-5104"/>
                  <a:pt x="833296" y="17043"/>
                  <a:pt x="1052218" y="0"/>
                </a:cubicBezTo>
                <a:cubicBezTo>
                  <a:pt x="1271140" y="-17043"/>
                  <a:pt x="1493695" y="17599"/>
                  <a:pt x="1685941" y="0"/>
                </a:cubicBezTo>
                <a:cubicBezTo>
                  <a:pt x="1878187" y="-17599"/>
                  <a:pt x="2031617" y="5514"/>
                  <a:pt x="2319663" y="0"/>
                </a:cubicBezTo>
                <a:cubicBezTo>
                  <a:pt x="2607709" y="-5514"/>
                  <a:pt x="2638346" y="-22358"/>
                  <a:pt x="2809901" y="0"/>
                </a:cubicBezTo>
                <a:cubicBezTo>
                  <a:pt x="2981456" y="22358"/>
                  <a:pt x="3384676" y="14701"/>
                  <a:pt x="3587108" y="0"/>
                </a:cubicBezTo>
                <a:cubicBezTo>
                  <a:pt x="3599733" y="152043"/>
                  <a:pt x="3563658" y="325027"/>
                  <a:pt x="3587108" y="546611"/>
                </a:cubicBezTo>
                <a:cubicBezTo>
                  <a:pt x="3610558" y="768195"/>
                  <a:pt x="3574388" y="894554"/>
                  <a:pt x="3587108" y="1138773"/>
                </a:cubicBezTo>
                <a:cubicBezTo>
                  <a:pt x="3471116" y="1133386"/>
                  <a:pt x="3210125" y="1128503"/>
                  <a:pt x="3096870" y="1138773"/>
                </a:cubicBezTo>
                <a:cubicBezTo>
                  <a:pt x="2983615" y="1149043"/>
                  <a:pt x="2692758" y="1120556"/>
                  <a:pt x="2534890" y="1138773"/>
                </a:cubicBezTo>
                <a:cubicBezTo>
                  <a:pt x="2377022" y="1156990"/>
                  <a:pt x="2123323" y="1123077"/>
                  <a:pt x="2008780" y="1138773"/>
                </a:cubicBezTo>
                <a:cubicBezTo>
                  <a:pt x="1894237" y="1154470"/>
                  <a:pt x="1652287" y="1156468"/>
                  <a:pt x="1410929" y="1138773"/>
                </a:cubicBezTo>
                <a:cubicBezTo>
                  <a:pt x="1169571" y="1121078"/>
                  <a:pt x="1025362" y="1135848"/>
                  <a:pt x="920691" y="1138773"/>
                </a:cubicBezTo>
                <a:cubicBezTo>
                  <a:pt x="816020" y="1141698"/>
                  <a:pt x="300993" y="1163013"/>
                  <a:pt x="0" y="1138773"/>
                </a:cubicBezTo>
                <a:cubicBezTo>
                  <a:pt x="24395" y="1003079"/>
                  <a:pt x="-7886" y="815090"/>
                  <a:pt x="0" y="603550"/>
                </a:cubicBezTo>
                <a:cubicBezTo>
                  <a:pt x="7886" y="392010"/>
                  <a:pt x="21717" y="134927"/>
                  <a:pt x="0" y="0"/>
                </a:cubicBezTo>
                <a:close/>
              </a:path>
            </a:pathLst>
          </a:custGeom>
          <a:solidFill>
            <a:schemeClr val="bg1"/>
          </a:solidFill>
          <a:ln w="38100">
            <a:solidFill>
              <a:srgbClr val="C00000"/>
            </a:solidFill>
            <a:extLst>
              <a:ext uri="{C807C97D-BFC1-408E-A445-0C87EB9F89A2}">
                <ask:lineSketchStyleProps xmlns:ask="http://schemas.microsoft.com/office/drawing/2018/sketchyshapes" sd="498909486">
                  <a:prstGeom prst="rect">
                    <a:avLst/>
                  </a:prstGeom>
                  <ask:type>
                    <ask:lineSketchFreehand/>
                  </ask:type>
                </ask:lineSketchStyleProps>
              </a:ext>
            </a:extLst>
          </a:ln>
        </p:spPr>
        <p:txBody>
          <a:bodyPr wrap="square" rtlCol="0">
            <a:spAutoFit/>
          </a:bodyPr>
          <a:lstStyle/>
          <a:p>
            <a:pPr algn="ctr"/>
            <a:r>
              <a:rPr lang="nl-NL" sz="2800" b="1">
                <a:solidFill>
                  <a:srgbClr val="FF9900"/>
                </a:solidFill>
                <a:latin typeface="Aptos Black" panose="020B0004020202020204" pitchFamily="34" charset="0"/>
              </a:rPr>
              <a:t>DOE-OPDRACHT!</a:t>
            </a:r>
          </a:p>
          <a:p>
            <a:pPr algn="ctr"/>
            <a:r>
              <a:rPr lang="nl-NL" sz="2000">
                <a:solidFill>
                  <a:srgbClr val="FF9900"/>
                </a:solidFill>
                <a:latin typeface="Aptos Black" panose="020B0004020202020204" pitchFamily="34" charset="0"/>
              </a:rPr>
              <a:t>Beeld uit </a:t>
            </a:r>
          </a:p>
          <a:p>
            <a:pPr algn="ctr"/>
            <a:r>
              <a:rPr lang="nl-NL" sz="2000">
                <a:solidFill>
                  <a:srgbClr val="FF9900"/>
                </a:solidFill>
                <a:latin typeface="Aptos Black" panose="020B0004020202020204" pitchFamily="34" charset="0"/>
              </a:rPr>
              <a:t>zonder te praten</a:t>
            </a:r>
          </a:p>
        </p:txBody>
      </p:sp>
      <p:sp>
        <p:nvSpPr>
          <p:cNvPr id="15" name="Tekstvak 14">
            <a:extLst>
              <a:ext uri="{FF2B5EF4-FFF2-40B4-BE49-F238E27FC236}">
                <a16:creationId xmlns:a16="http://schemas.microsoft.com/office/drawing/2014/main" id="{32AB4D48-24B8-CB8A-F903-0E36C332D18A}"/>
              </a:ext>
            </a:extLst>
          </p:cNvPr>
          <p:cNvSpPr txBox="1"/>
          <p:nvPr/>
        </p:nvSpPr>
        <p:spPr>
          <a:xfrm>
            <a:off x="347662" y="2159963"/>
            <a:ext cx="11805102" cy="2123658"/>
          </a:xfrm>
          <a:prstGeom prst="rect">
            <a:avLst/>
          </a:prstGeom>
          <a:noFill/>
        </p:spPr>
        <p:txBody>
          <a:bodyPr wrap="square" lIns="91440" tIns="45720" rIns="91440" bIns="45720" rtlCol="0" anchor="t">
            <a:spAutoFit/>
          </a:bodyPr>
          <a:lstStyle/>
          <a:p>
            <a:pPr marL="457200" indent="-457200">
              <a:buFont typeface="+mj-lt"/>
              <a:buAutoNum type="arabicPeriod"/>
            </a:pPr>
            <a:r>
              <a:rPr lang="nl-NL" sz="2200" dirty="0"/>
              <a:t>Een huis van een hulpbehoevende medemens schilderen (</a:t>
            </a:r>
            <a:r>
              <a:rPr lang="nl-NL" sz="2200" i="1" dirty="0"/>
              <a:t>Stichting Present</a:t>
            </a:r>
            <a:r>
              <a:rPr lang="nl-NL" sz="2200" dirty="0"/>
              <a:t>)</a:t>
            </a:r>
          </a:p>
          <a:p>
            <a:pPr marL="457200" indent="-457200">
              <a:buFont typeface="+mj-lt"/>
              <a:buAutoNum type="arabicPeriod"/>
            </a:pPr>
            <a:r>
              <a:rPr lang="nl-NL" sz="2200" dirty="0"/>
              <a:t>Een pan soep koken en naar een buurman verderop in de straat brengen</a:t>
            </a:r>
          </a:p>
          <a:p>
            <a:pPr marL="457200" indent="-457200">
              <a:buFont typeface="+mj-lt"/>
              <a:buAutoNum type="arabicPeriod"/>
            </a:pPr>
            <a:r>
              <a:rPr lang="nl-NL" sz="2200" dirty="0"/>
              <a:t>In het magazijn van de Voedselbank kratten vullen met producten</a:t>
            </a:r>
          </a:p>
          <a:p>
            <a:pPr marL="457200" indent="-457200">
              <a:buAutoNum type="arabicPeriod"/>
            </a:pPr>
            <a:r>
              <a:rPr lang="nl-NL" sz="2200" dirty="0"/>
              <a:t>Met iemand 1x per week wandelen en verhalen delen</a:t>
            </a:r>
          </a:p>
          <a:p>
            <a:pPr marL="457200" indent="-457200">
              <a:buAutoNum type="arabicPeriod"/>
            </a:pPr>
            <a:r>
              <a:rPr lang="nl-NL" sz="2200" dirty="0"/>
              <a:t>In het </a:t>
            </a:r>
            <a:r>
              <a:rPr lang="nl-NL" sz="2200" i="1" dirty="0"/>
              <a:t>Repair Café </a:t>
            </a:r>
            <a:r>
              <a:rPr lang="nl-NL" sz="2200" dirty="0"/>
              <a:t>apparatuur repareren voor buurtbewoners</a:t>
            </a:r>
          </a:p>
          <a:p>
            <a:pPr marL="457200" indent="-457200">
              <a:buAutoNum type="arabicPeriod"/>
            </a:pPr>
            <a:r>
              <a:rPr lang="nl-NL" sz="2200" dirty="0"/>
              <a:t>De financiën van een buurtgenoot 1x per week doornemen (buddy van Schuldhulpmaatje)</a:t>
            </a:r>
          </a:p>
        </p:txBody>
      </p:sp>
      <p:pic>
        <p:nvPicPr>
          <p:cNvPr id="17" name="Afbeelding 16">
            <a:extLst>
              <a:ext uri="{FF2B5EF4-FFF2-40B4-BE49-F238E27FC236}">
                <a16:creationId xmlns:a16="http://schemas.microsoft.com/office/drawing/2014/main" id="{41D71345-CB39-3419-10C5-84620BBC8111}"/>
              </a:ext>
            </a:extLst>
          </p:cNvPr>
          <p:cNvPicPr>
            <a:picLocks noChangeAspect="1"/>
          </p:cNvPicPr>
          <p:nvPr/>
        </p:nvPicPr>
        <p:blipFill>
          <a:blip r:embed="rId4">
            <a:clrChange>
              <a:clrFrom>
                <a:srgbClr val="FFFFFF"/>
              </a:clrFrom>
              <a:clrTo>
                <a:srgbClr val="FFFFFF">
                  <a:alpha val="0"/>
                </a:srgbClr>
              </a:clrTo>
            </a:clrChange>
            <a:biLevel thresh="50000"/>
          </a:blip>
          <a:srcRect l="3888" t="20926" r="3148" b="21852"/>
          <a:stretch>
            <a:fillRect/>
          </a:stretch>
        </p:blipFill>
        <p:spPr>
          <a:xfrm rot="20729200">
            <a:off x="9623553" y="4738751"/>
            <a:ext cx="1425340" cy="877351"/>
          </a:xfrm>
          <a:prstGeom prst="rect">
            <a:avLst/>
          </a:prstGeom>
        </p:spPr>
      </p:pic>
      <p:sp>
        <p:nvSpPr>
          <p:cNvPr id="3" name="Tekstvak 2">
            <a:extLst>
              <a:ext uri="{FF2B5EF4-FFF2-40B4-BE49-F238E27FC236}">
                <a16:creationId xmlns:a16="http://schemas.microsoft.com/office/drawing/2014/main" id="{21B7CA91-8AEE-0705-9906-B8DD0C17AF1A}"/>
              </a:ext>
            </a:extLst>
          </p:cNvPr>
          <p:cNvSpPr txBox="1"/>
          <p:nvPr/>
        </p:nvSpPr>
        <p:spPr>
          <a:xfrm>
            <a:off x="11136086" y="228600"/>
            <a:ext cx="852714"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4400" b="1" i="0" u="none" strike="noStrike" kern="1200" cap="none" spc="0" normalizeH="0" baseline="0" noProof="0">
                <a:ln>
                  <a:noFill/>
                </a:ln>
                <a:solidFill>
                  <a:srgbClr val="C00000"/>
                </a:solidFill>
                <a:effectLst/>
                <a:uLnTx/>
                <a:uFillTx/>
                <a:latin typeface="Aptos Black" panose="020F0502020204030204" pitchFamily="34" charset="0"/>
                <a:ea typeface="+mn-ea"/>
                <a:cs typeface="+mn-cs"/>
              </a:rPr>
              <a:t>14</a:t>
            </a:r>
          </a:p>
        </p:txBody>
      </p:sp>
    </p:spTree>
    <p:extLst>
      <p:ext uri="{BB962C8B-B14F-4D97-AF65-F5344CB8AC3E}">
        <p14:creationId xmlns:p14="http://schemas.microsoft.com/office/powerpoint/2010/main" val="7572842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832299AA-0B9B-DF4E-B9A0-D507ED455D71}"/>
              </a:ext>
            </a:extLst>
          </p:cNvPr>
          <p:cNvSpPr txBox="1"/>
          <p:nvPr/>
        </p:nvSpPr>
        <p:spPr>
          <a:xfrm>
            <a:off x="428625" y="251540"/>
            <a:ext cx="9563100" cy="1766830"/>
          </a:xfrm>
          <a:prstGeom prst="rect">
            <a:avLst/>
          </a:prstGeom>
          <a:noFill/>
        </p:spPr>
        <p:txBody>
          <a:bodyPr wrap="square" lIns="91440" tIns="45720" rIns="91440" bIns="45720" anchor="t">
            <a:spAutoFit/>
          </a:bodyPr>
          <a:lstStyle/>
          <a:p>
            <a:pPr>
              <a:lnSpc>
                <a:spcPct val="115000"/>
              </a:lnSpc>
              <a:buNone/>
            </a:pPr>
            <a:r>
              <a:rPr lang="nl-NL" sz="4000">
                <a:solidFill>
                  <a:srgbClr val="FFCC00"/>
                </a:solidFill>
                <a:effectLst/>
                <a:ea typeface="Arial" panose="020B0604020202020204" pitchFamily="34" charset="0"/>
                <a:cs typeface="Arial"/>
              </a:rPr>
              <a:t>De diaconale voet</a:t>
            </a:r>
            <a:r>
              <a:rPr lang="nl-NL" sz="4000" dirty="0">
                <a:effectLst/>
                <a:ea typeface="Arial" panose="020B0604020202020204" pitchFamily="34" charset="0"/>
                <a:cs typeface="Arial"/>
              </a:rPr>
              <a:t> </a:t>
            </a:r>
          </a:p>
          <a:p>
            <a:pPr>
              <a:lnSpc>
                <a:spcPct val="115000"/>
              </a:lnSpc>
            </a:pPr>
            <a:r>
              <a:rPr lang="nl-NL" sz="2800" dirty="0">
                <a:effectLst/>
                <a:ea typeface="Arial" panose="020B0604020202020204" pitchFamily="34" charset="0"/>
                <a:cs typeface="Arial"/>
              </a:rPr>
              <a:t>Waar tref je een ander met zorg of in een kwetsbare positie </a:t>
            </a:r>
            <a:r>
              <a:rPr lang="nl-NL" sz="2800">
                <a:ea typeface="Arial" panose="020B0604020202020204" pitchFamily="34" charset="0"/>
                <a:cs typeface="Arial"/>
              </a:rPr>
              <a:t>aan, </a:t>
            </a:r>
            <a:r>
              <a:rPr lang="nl-NL" sz="2800">
                <a:effectLst/>
                <a:ea typeface="Arial" panose="020B0604020202020204" pitchFamily="34" charset="0"/>
                <a:cs typeface="Arial"/>
              </a:rPr>
              <a:t>waar jij naast </a:t>
            </a:r>
            <a:r>
              <a:rPr lang="nl-NL" sz="2800">
                <a:ea typeface="Arial" panose="020B0604020202020204" pitchFamily="34" charset="0"/>
                <a:cs typeface="Arial"/>
              </a:rPr>
              <a:t>kan</a:t>
            </a:r>
            <a:r>
              <a:rPr lang="nl-NL" sz="2800">
                <a:effectLst/>
                <a:ea typeface="Arial" panose="020B0604020202020204" pitchFamily="34" charset="0"/>
                <a:cs typeface="Arial"/>
              </a:rPr>
              <a:t> gaan staan? </a:t>
            </a:r>
          </a:p>
        </p:txBody>
      </p:sp>
      <p:pic>
        <p:nvPicPr>
          <p:cNvPr id="4" name="Afbeelding 3">
            <a:extLst>
              <a:ext uri="{FF2B5EF4-FFF2-40B4-BE49-F238E27FC236}">
                <a16:creationId xmlns:a16="http://schemas.microsoft.com/office/drawing/2014/main" id="{B57676CB-D0AD-D35A-6EC1-1BF895C0E4CE}"/>
              </a:ext>
            </a:extLst>
          </p:cNvPr>
          <p:cNvPicPr>
            <a:picLocks noChangeAspect="1"/>
          </p:cNvPicPr>
          <p:nvPr/>
        </p:nvPicPr>
        <p:blipFill>
          <a:blip r:embed="rId3"/>
          <a:stretch>
            <a:fillRect/>
          </a:stretch>
        </p:blipFill>
        <p:spPr>
          <a:xfrm>
            <a:off x="246321" y="2447925"/>
            <a:ext cx="7222896" cy="4062879"/>
          </a:xfrm>
          <a:prstGeom prst="rect">
            <a:avLst/>
          </a:prstGeom>
        </p:spPr>
      </p:pic>
      <mc:AlternateContent xmlns:mc="http://schemas.openxmlformats.org/markup-compatibility/2006" xmlns:p14="http://schemas.microsoft.com/office/powerpoint/2010/main">
        <mc:Choice Requires="p14">
          <p:contentPart p14:bwMode="auto" r:id="rId4">
            <p14:nvContentPartPr>
              <p14:cNvPr id="5" name="Inkt 4">
                <a:extLst>
                  <a:ext uri="{FF2B5EF4-FFF2-40B4-BE49-F238E27FC236}">
                    <a16:creationId xmlns:a16="http://schemas.microsoft.com/office/drawing/2014/main" id="{AE2488EE-E131-3870-8A5D-880304C5348A}"/>
                  </a:ext>
                </a:extLst>
              </p14:cNvPr>
              <p14:cNvContentPartPr/>
              <p14:nvPr/>
            </p14:nvContentPartPr>
            <p14:xfrm rot="14775164">
              <a:off x="8110627" y="902242"/>
              <a:ext cx="4008767" cy="2998090"/>
            </p14:xfrm>
          </p:contentPart>
        </mc:Choice>
        <mc:Fallback xmlns="">
          <p:pic>
            <p:nvPicPr>
              <p:cNvPr id="5" name="Inkt 4">
                <a:extLst>
                  <a:ext uri="{FF2B5EF4-FFF2-40B4-BE49-F238E27FC236}">
                    <a16:creationId xmlns:a16="http://schemas.microsoft.com/office/drawing/2014/main" id="{AE2488EE-E131-3870-8A5D-880304C5348A}"/>
                  </a:ext>
                </a:extLst>
              </p:cNvPr>
              <p:cNvPicPr/>
              <p:nvPr/>
            </p:nvPicPr>
            <p:blipFill>
              <a:blip r:embed="rId5"/>
              <a:stretch>
                <a:fillRect/>
              </a:stretch>
            </p:blipFill>
            <p:spPr>
              <a:xfrm rot="14775164">
                <a:off x="8074626" y="866238"/>
                <a:ext cx="4080410" cy="3069739"/>
              </a:xfrm>
              <a:prstGeom prst="rect">
                <a:avLst/>
              </a:prstGeom>
            </p:spPr>
          </p:pic>
        </mc:Fallback>
      </mc:AlternateContent>
      <p:pic>
        <p:nvPicPr>
          <p:cNvPr id="6" name="Afbeelding 5">
            <a:extLst>
              <a:ext uri="{FF2B5EF4-FFF2-40B4-BE49-F238E27FC236}">
                <a16:creationId xmlns:a16="http://schemas.microsoft.com/office/drawing/2014/main" id="{8D346248-B0CA-4F34-AE11-374D19655B9E}"/>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r="45386"/>
          <a:stretch>
            <a:fillRect/>
          </a:stretch>
        </p:blipFill>
        <p:spPr bwMode="auto">
          <a:xfrm rot="20312019">
            <a:off x="10707396" y="2032590"/>
            <a:ext cx="753950" cy="1362852"/>
          </a:xfrm>
          <a:prstGeom prst="parallelogram">
            <a:avLst/>
          </a:prstGeom>
          <a:noFill/>
          <a:ln>
            <a:noFill/>
          </a:ln>
          <a:extLst>
            <a:ext uri="{53640926-AAD7-44D8-BBD7-CCE9431645EC}">
              <a14:shadowObscured xmlns:a14="http://schemas.microsoft.com/office/drawing/2010/main"/>
            </a:ext>
          </a:extLst>
        </p:spPr>
      </p:pic>
      <p:sp>
        <p:nvSpPr>
          <p:cNvPr id="7" name="Tekstvak 6">
            <a:extLst>
              <a:ext uri="{FF2B5EF4-FFF2-40B4-BE49-F238E27FC236}">
                <a16:creationId xmlns:a16="http://schemas.microsoft.com/office/drawing/2014/main" id="{0408F6DC-22F4-F419-1A0C-F8102CDD418A}"/>
              </a:ext>
            </a:extLst>
          </p:cNvPr>
          <p:cNvSpPr txBox="1"/>
          <p:nvPr/>
        </p:nvSpPr>
        <p:spPr>
          <a:xfrm rot="20304276">
            <a:off x="9051863" y="3907552"/>
            <a:ext cx="2864624" cy="1384995"/>
          </a:xfrm>
          <a:prstGeom prst="rect">
            <a:avLst/>
          </a:prstGeom>
          <a:noFill/>
        </p:spPr>
        <p:txBody>
          <a:bodyPr wrap="square" rtlCol="0">
            <a:spAutoFit/>
          </a:bodyPr>
          <a:lstStyle/>
          <a:p>
            <a:pPr algn="ctr"/>
            <a:r>
              <a:rPr lang="nl-NL" sz="2800" b="1">
                <a:solidFill>
                  <a:srgbClr val="00B050"/>
                </a:solidFill>
                <a:latin typeface="Bradley Hand ITC" panose="03070402050302030203" pitchFamily="66" charset="0"/>
              </a:rPr>
              <a:t>Tekenopdracht!</a:t>
            </a:r>
          </a:p>
          <a:p>
            <a:pPr algn="ctr"/>
            <a:r>
              <a:rPr lang="nl-NL" sz="2800" b="1">
                <a:solidFill>
                  <a:srgbClr val="00B050"/>
                </a:solidFill>
                <a:latin typeface="Bradley Hand ITC" panose="03070402050302030203" pitchFamily="66" charset="0"/>
              </a:rPr>
              <a:t>&gt; z</a:t>
            </a:r>
            <a:r>
              <a:rPr lang="nl-NL" sz="2800">
                <a:solidFill>
                  <a:srgbClr val="00B050"/>
                </a:solidFill>
                <a:latin typeface="Bradley Hand ITC" panose="03070402050302030203" pitchFamily="66" charset="0"/>
              </a:rPr>
              <a:t>ie plattegrond op A4-papier</a:t>
            </a:r>
          </a:p>
        </p:txBody>
      </p:sp>
      <p:grpSp>
        <p:nvGrpSpPr>
          <p:cNvPr id="14" name="Groep 13">
            <a:extLst>
              <a:ext uri="{FF2B5EF4-FFF2-40B4-BE49-F238E27FC236}">
                <a16:creationId xmlns:a16="http://schemas.microsoft.com/office/drawing/2014/main" id="{C1F785CA-543B-6705-56BB-29D6173DFFB6}"/>
              </a:ext>
            </a:extLst>
          </p:cNvPr>
          <p:cNvGrpSpPr/>
          <p:nvPr/>
        </p:nvGrpSpPr>
        <p:grpSpPr>
          <a:xfrm>
            <a:off x="4348658" y="4911065"/>
            <a:ext cx="2080080" cy="1137240"/>
            <a:chOff x="4348658" y="4911065"/>
            <a:chExt cx="2080080" cy="1137240"/>
          </a:xfrm>
        </p:grpSpPr>
        <mc:AlternateContent xmlns:mc="http://schemas.openxmlformats.org/markup-compatibility/2006" xmlns:p14="http://schemas.microsoft.com/office/powerpoint/2010/main">
          <mc:Choice Requires="p14">
            <p:contentPart p14:bwMode="auto" r:id="rId7">
              <p14:nvContentPartPr>
                <p14:cNvPr id="8" name="Inkt 7">
                  <a:extLst>
                    <a:ext uri="{FF2B5EF4-FFF2-40B4-BE49-F238E27FC236}">
                      <a16:creationId xmlns:a16="http://schemas.microsoft.com/office/drawing/2014/main" id="{284592D6-A2C1-912F-2B5F-5C88CE6B9B7A}"/>
                    </a:ext>
                  </a:extLst>
                </p14:cNvPr>
                <p14:cNvContentPartPr/>
                <p14:nvPr/>
              </p14:nvContentPartPr>
              <p14:xfrm>
                <a:off x="4613618" y="5777225"/>
                <a:ext cx="144720" cy="271080"/>
              </p14:xfrm>
            </p:contentPart>
          </mc:Choice>
          <mc:Fallback xmlns="">
            <p:pic>
              <p:nvPicPr>
                <p:cNvPr id="8" name="Inkt 7">
                  <a:extLst>
                    <a:ext uri="{FF2B5EF4-FFF2-40B4-BE49-F238E27FC236}">
                      <a16:creationId xmlns:a16="http://schemas.microsoft.com/office/drawing/2014/main" id="{284592D6-A2C1-912F-2B5F-5C88CE6B9B7A}"/>
                    </a:ext>
                  </a:extLst>
                </p:cNvPr>
                <p:cNvPicPr/>
                <p:nvPr/>
              </p:nvPicPr>
              <p:blipFill>
                <a:blip r:embed="rId8"/>
                <a:stretch>
                  <a:fillRect/>
                </a:stretch>
              </p:blipFill>
              <p:spPr>
                <a:xfrm>
                  <a:off x="4595618" y="5759225"/>
                  <a:ext cx="180360" cy="3067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9" name="Inkt 8">
                  <a:extLst>
                    <a:ext uri="{FF2B5EF4-FFF2-40B4-BE49-F238E27FC236}">
                      <a16:creationId xmlns:a16="http://schemas.microsoft.com/office/drawing/2014/main" id="{A96A82CF-BEF8-866C-C147-5B27A23C7089}"/>
                    </a:ext>
                  </a:extLst>
                </p14:cNvPr>
                <p14:cNvContentPartPr/>
                <p14:nvPr/>
              </p14:nvContentPartPr>
              <p14:xfrm>
                <a:off x="4571858" y="5764625"/>
                <a:ext cx="202320" cy="200160"/>
              </p14:xfrm>
            </p:contentPart>
          </mc:Choice>
          <mc:Fallback xmlns="">
            <p:pic>
              <p:nvPicPr>
                <p:cNvPr id="9" name="Inkt 8">
                  <a:extLst>
                    <a:ext uri="{FF2B5EF4-FFF2-40B4-BE49-F238E27FC236}">
                      <a16:creationId xmlns:a16="http://schemas.microsoft.com/office/drawing/2014/main" id="{A96A82CF-BEF8-866C-C147-5B27A23C7089}"/>
                    </a:ext>
                  </a:extLst>
                </p:cNvPr>
                <p:cNvPicPr/>
                <p:nvPr/>
              </p:nvPicPr>
              <p:blipFill>
                <a:blip r:embed="rId10"/>
                <a:stretch>
                  <a:fillRect/>
                </a:stretch>
              </p:blipFill>
              <p:spPr>
                <a:xfrm>
                  <a:off x="4553858" y="5746625"/>
                  <a:ext cx="237960" cy="2358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3" name="Inkt 12">
                  <a:extLst>
                    <a:ext uri="{FF2B5EF4-FFF2-40B4-BE49-F238E27FC236}">
                      <a16:creationId xmlns:a16="http://schemas.microsoft.com/office/drawing/2014/main" id="{ED865629-0080-2641-E1D2-229DD43398EB}"/>
                    </a:ext>
                  </a:extLst>
                </p14:cNvPr>
                <p14:cNvContentPartPr/>
                <p14:nvPr/>
              </p14:nvContentPartPr>
              <p14:xfrm>
                <a:off x="4348658" y="4911065"/>
                <a:ext cx="2080080" cy="786960"/>
              </p14:xfrm>
            </p:contentPart>
          </mc:Choice>
          <mc:Fallback xmlns="">
            <p:pic>
              <p:nvPicPr>
                <p:cNvPr id="13" name="Inkt 12">
                  <a:extLst>
                    <a:ext uri="{FF2B5EF4-FFF2-40B4-BE49-F238E27FC236}">
                      <a16:creationId xmlns:a16="http://schemas.microsoft.com/office/drawing/2014/main" id="{ED865629-0080-2641-E1D2-229DD43398EB}"/>
                    </a:ext>
                  </a:extLst>
                </p:cNvPr>
                <p:cNvPicPr/>
                <p:nvPr/>
              </p:nvPicPr>
              <p:blipFill>
                <a:blip r:embed="rId12"/>
                <a:stretch>
                  <a:fillRect/>
                </a:stretch>
              </p:blipFill>
              <p:spPr>
                <a:xfrm>
                  <a:off x="4330658" y="4893065"/>
                  <a:ext cx="2115720" cy="822600"/>
                </a:xfrm>
                <a:prstGeom prst="rect">
                  <a:avLst/>
                </a:prstGeom>
              </p:spPr>
            </p:pic>
          </mc:Fallback>
        </mc:AlternateContent>
      </p:grpSp>
      <p:sp>
        <p:nvSpPr>
          <p:cNvPr id="2" name="Tekstvak 1">
            <a:extLst>
              <a:ext uri="{FF2B5EF4-FFF2-40B4-BE49-F238E27FC236}">
                <a16:creationId xmlns:a16="http://schemas.microsoft.com/office/drawing/2014/main" id="{21AC5470-587A-07E0-92EE-D186E3A5FFE9}"/>
              </a:ext>
            </a:extLst>
          </p:cNvPr>
          <p:cNvSpPr txBox="1"/>
          <p:nvPr/>
        </p:nvSpPr>
        <p:spPr>
          <a:xfrm>
            <a:off x="11136086" y="228600"/>
            <a:ext cx="852714"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4400" b="1" i="0" u="none" strike="noStrike" kern="1200" cap="none" spc="0" normalizeH="0" baseline="0" noProof="0">
                <a:ln>
                  <a:noFill/>
                </a:ln>
                <a:solidFill>
                  <a:srgbClr val="C00000"/>
                </a:solidFill>
                <a:effectLst/>
                <a:uLnTx/>
                <a:uFillTx/>
                <a:latin typeface="Aptos Black" panose="020F0502020204030204" pitchFamily="34" charset="0"/>
                <a:ea typeface="+mn-ea"/>
                <a:cs typeface="+mn-cs"/>
              </a:rPr>
              <a:t>15</a:t>
            </a:r>
          </a:p>
        </p:txBody>
      </p:sp>
    </p:spTree>
    <p:extLst>
      <p:ext uri="{BB962C8B-B14F-4D97-AF65-F5344CB8AC3E}">
        <p14:creationId xmlns:p14="http://schemas.microsoft.com/office/powerpoint/2010/main" val="23119123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BE06FF0-ABD4-840D-2B14-E360871DD6CF}"/>
            </a:ext>
          </a:extLst>
        </p:cNvPr>
        <p:cNvGrpSpPr/>
        <p:nvPr/>
      </p:nvGrpSpPr>
      <p:grpSpPr>
        <a:xfrm>
          <a:off x="0" y="0"/>
          <a:ext cx="0" cy="0"/>
          <a:chOff x="0" y="0"/>
          <a:chExt cx="0" cy="0"/>
        </a:xfrm>
      </p:grpSpPr>
      <p:sp useBgFill="1">
        <p:nvSpPr>
          <p:cNvPr id="35" name="Rectangle 34">
            <a:extLst>
              <a:ext uri="{FF2B5EF4-FFF2-40B4-BE49-F238E27FC236}">
                <a16:creationId xmlns:a16="http://schemas.microsoft.com/office/drawing/2014/main" id="{DAC55B62-BF72-9962-4B9B-F1F52569B8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37" name="Group 36">
            <a:extLst>
              <a:ext uri="{FF2B5EF4-FFF2-40B4-BE49-F238E27FC236}">
                <a16:creationId xmlns:a16="http://schemas.microsoft.com/office/drawing/2014/main" id="{9C5EF328-7A79-56C7-E52B-A5CEF3FA2E0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855526" y="2227167"/>
            <a:ext cx="4336168" cy="4630834"/>
            <a:chOff x="7855526" y="2145638"/>
            <a:chExt cx="4336168" cy="4630834"/>
          </a:xfr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p:grpSpPr>
        <p:sp useBgFill="1">
          <p:nvSpPr>
            <p:cNvPr id="38" name="Freeform: Shape 37">
              <a:extLst>
                <a:ext uri="{FF2B5EF4-FFF2-40B4-BE49-F238E27FC236}">
                  <a16:creationId xmlns:a16="http://schemas.microsoft.com/office/drawing/2014/main" id="{622CCB38-32AF-AD9F-3D96-3860AE70E3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75903" y="2463723"/>
              <a:ext cx="4315791" cy="4312749"/>
            </a:xfrm>
            <a:custGeom>
              <a:avLst/>
              <a:gdLst>
                <a:gd name="connsiteX0" fmla="*/ 2987009 w 4315791"/>
                <a:gd name="connsiteY0" fmla="*/ 0 h 4312749"/>
                <a:gd name="connsiteX1" fmla="*/ 4136908 w 4315791"/>
                <a:gd name="connsiteY1" fmla="*/ 333995 h 4312749"/>
                <a:gd name="connsiteX2" fmla="*/ 4315791 w 4315791"/>
                <a:gd name="connsiteY2" fmla="*/ 445229 h 4312749"/>
                <a:gd name="connsiteX3" fmla="*/ 4315791 w 4315791"/>
                <a:gd name="connsiteY3" fmla="*/ 1208150 h 4312749"/>
                <a:gd name="connsiteX4" fmla="*/ 4145996 w 4315791"/>
                <a:gd name="connsiteY4" fmla="*/ 1085198 h 4312749"/>
                <a:gd name="connsiteX5" fmla="*/ 3631470 w 4315791"/>
                <a:gd name="connsiteY5" fmla="*/ 767158 h 4312749"/>
                <a:gd name="connsiteX6" fmla="*/ 2987009 w 4315791"/>
                <a:gd name="connsiteY6" fmla="*/ 611504 h 4312749"/>
                <a:gd name="connsiteX7" fmla="*/ 1985110 w 4315791"/>
                <a:gd name="connsiteY7" fmla="*/ 855943 h 4312749"/>
                <a:gd name="connsiteX8" fmla="*/ 1223061 w 4315791"/>
                <a:gd name="connsiteY8" fmla="*/ 1585590 h 4312749"/>
                <a:gd name="connsiteX9" fmla="*/ 1023311 w 4315791"/>
                <a:gd name="connsiteY9" fmla="*/ 1849089 h 4312749"/>
                <a:gd name="connsiteX10" fmla="*/ 652067 w 4315791"/>
                <a:gd name="connsiteY10" fmla="*/ 2610233 h 4312749"/>
                <a:gd name="connsiteX11" fmla="*/ 876921 w 4315791"/>
                <a:gd name="connsiteY11" fmla="*/ 3447930 h 4312749"/>
                <a:gd name="connsiteX12" fmla="*/ 1504428 w 4315791"/>
                <a:gd name="connsiteY12" fmla="*/ 4177169 h 4312749"/>
                <a:gd name="connsiteX13" fmla="*/ 1689053 w 4315791"/>
                <a:gd name="connsiteY13" fmla="*/ 4312749 h 4312749"/>
                <a:gd name="connsiteX14" fmla="*/ 729636 w 4315791"/>
                <a:gd name="connsiteY14" fmla="*/ 4312749 h 4312749"/>
                <a:gd name="connsiteX15" fmla="*/ 638463 w 4315791"/>
                <a:gd name="connsiteY15" fmla="*/ 4216521 h 4312749"/>
                <a:gd name="connsiteX16" fmla="*/ 0 w 4315791"/>
                <a:gd name="connsiteY16" fmla="*/ 2610335 h 4312749"/>
                <a:gd name="connsiteX17" fmla="*/ 683474 w 4315791"/>
                <a:gd name="connsiteY17" fmla="*/ 1242376 h 4312749"/>
                <a:gd name="connsiteX18" fmla="*/ 2987009 w 4315791"/>
                <a:gd name="connsiteY18" fmla="*/ 0 h 4312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15791" h="4312749">
                  <a:moveTo>
                    <a:pt x="2987009" y="0"/>
                  </a:moveTo>
                  <a:cubicBezTo>
                    <a:pt x="3434423" y="0"/>
                    <a:pt x="3798884" y="137413"/>
                    <a:pt x="4136908" y="333995"/>
                  </a:cubicBezTo>
                  <a:lnTo>
                    <a:pt x="4315791" y="445229"/>
                  </a:lnTo>
                  <a:lnTo>
                    <a:pt x="4315791" y="1208150"/>
                  </a:lnTo>
                  <a:lnTo>
                    <a:pt x="4145996" y="1085198"/>
                  </a:lnTo>
                  <a:cubicBezTo>
                    <a:pt x="3968282" y="958859"/>
                    <a:pt x="3800518" y="848961"/>
                    <a:pt x="3631470" y="767158"/>
                  </a:cubicBezTo>
                  <a:cubicBezTo>
                    <a:pt x="3411941" y="660943"/>
                    <a:pt x="3207191" y="611504"/>
                    <a:pt x="2987009" y="611504"/>
                  </a:cubicBezTo>
                  <a:cubicBezTo>
                    <a:pt x="2599030" y="611504"/>
                    <a:pt x="2271258" y="691421"/>
                    <a:pt x="1985110" y="855943"/>
                  </a:cubicBezTo>
                  <a:cubicBezTo>
                    <a:pt x="1715153" y="1011087"/>
                    <a:pt x="1465955" y="1249819"/>
                    <a:pt x="1223061" y="1585590"/>
                  </a:cubicBezTo>
                  <a:cubicBezTo>
                    <a:pt x="1154375" y="1680490"/>
                    <a:pt x="1087756" y="1766217"/>
                    <a:pt x="1023311" y="1849089"/>
                  </a:cubicBezTo>
                  <a:cubicBezTo>
                    <a:pt x="765853" y="2180172"/>
                    <a:pt x="652067" y="2338069"/>
                    <a:pt x="652067" y="2610233"/>
                  </a:cubicBezTo>
                  <a:cubicBezTo>
                    <a:pt x="652067" y="2895038"/>
                    <a:pt x="727707" y="3176887"/>
                    <a:pt x="876921" y="3447930"/>
                  </a:cubicBezTo>
                  <a:cubicBezTo>
                    <a:pt x="1022224" y="3711838"/>
                    <a:pt x="1239145" y="3964023"/>
                    <a:pt x="1504428" y="4177169"/>
                  </a:cubicBezTo>
                  <a:lnTo>
                    <a:pt x="1689053" y="4312749"/>
                  </a:lnTo>
                  <a:lnTo>
                    <a:pt x="729636" y="4312749"/>
                  </a:lnTo>
                  <a:lnTo>
                    <a:pt x="638463" y="4216521"/>
                  </a:lnTo>
                  <a:cubicBezTo>
                    <a:pt x="243716" y="3758034"/>
                    <a:pt x="0" y="3205314"/>
                    <a:pt x="0" y="2610335"/>
                  </a:cubicBezTo>
                  <a:cubicBezTo>
                    <a:pt x="0" y="2015344"/>
                    <a:pt x="351790" y="1700877"/>
                    <a:pt x="683474" y="1242376"/>
                  </a:cubicBezTo>
                  <a:cubicBezTo>
                    <a:pt x="1236211" y="478174"/>
                    <a:pt x="1925445" y="0"/>
                    <a:pt x="2987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useBgFill="1">
          <p:nvSpPr>
            <p:cNvPr id="39" name="Freeform: Shape 38">
              <a:extLst>
                <a:ext uri="{FF2B5EF4-FFF2-40B4-BE49-F238E27FC236}">
                  <a16:creationId xmlns:a16="http://schemas.microsoft.com/office/drawing/2014/main" id="{B00596E2-9A0A-A785-4604-1CB78011FFE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75903" y="2463723"/>
              <a:ext cx="4315791" cy="4312749"/>
            </a:xfrm>
            <a:custGeom>
              <a:avLst/>
              <a:gdLst>
                <a:gd name="connsiteX0" fmla="*/ 2987009 w 4315791"/>
                <a:gd name="connsiteY0" fmla="*/ 0 h 4312749"/>
                <a:gd name="connsiteX1" fmla="*/ 4136908 w 4315791"/>
                <a:gd name="connsiteY1" fmla="*/ 333995 h 4312749"/>
                <a:gd name="connsiteX2" fmla="*/ 4315791 w 4315791"/>
                <a:gd name="connsiteY2" fmla="*/ 445229 h 4312749"/>
                <a:gd name="connsiteX3" fmla="*/ 4315791 w 4315791"/>
                <a:gd name="connsiteY3" fmla="*/ 1079495 h 4312749"/>
                <a:gd name="connsiteX4" fmla="*/ 4206793 w 4315791"/>
                <a:gd name="connsiteY4" fmla="*/ 1000737 h 4312749"/>
                <a:gd name="connsiteX5" fmla="*/ 2987119 w 4315791"/>
                <a:gd name="connsiteY5" fmla="*/ 509571 h 4312749"/>
                <a:gd name="connsiteX6" fmla="*/ 1133184 w 4315791"/>
                <a:gd name="connsiteY6" fmla="*/ 1528405 h 4312749"/>
                <a:gd name="connsiteX7" fmla="*/ 935607 w 4315791"/>
                <a:gd name="connsiteY7" fmla="*/ 1789050 h 4312749"/>
                <a:gd name="connsiteX8" fmla="*/ 543498 w 4315791"/>
                <a:gd name="connsiteY8" fmla="*/ 2610233 h 4312749"/>
                <a:gd name="connsiteX9" fmla="*/ 780416 w 4315791"/>
                <a:gd name="connsiteY9" fmla="*/ 3494616 h 4312749"/>
                <a:gd name="connsiteX10" fmla="*/ 1433786 w 4315791"/>
                <a:gd name="connsiteY10" fmla="*/ 4254537 h 4312749"/>
                <a:gd name="connsiteX11" fmla="*/ 1513041 w 4315791"/>
                <a:gd name="connsiteY11" fmla="*/ 4312749 h 4312749"/>
                <a:gd name="connsiteX12" fmla="*/ 729636 w 4315791"/>
                <a:gd name="connsiteY12" fmla="*/ 4312749 h 4312749"/>
                <a:gd name="connsiteX13" fmla="*/ 638463 w 4315791"/>
                <a:gd name="connsiteY13" fmla="*/ 4216521 h 4312749"/>
                <a:gd name="connsiteX14" fmla="*/ 0 w 4315791"/>
                <a:gd name="connsiteY14" fmla="*/ 2610335 h 4312749"/>
                <a:gd name="connsiteX15" fmla="*/ 683474 w 4315791"/>
                <a:gd name="connsiteY15" fmla="*/ 1242376 h 4312749"/>
                <a:gd name="connsiteX16" fmla="*/ 2987009 w 4315791"/>
                <a:gd name="connsiteY16" fmla="*/ 0 h 4312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15791" h="4312749">
                  <a:moveTo>
                    <a:pt x="2987009" y="0"/>
                  </a:moveTo>
                  <a:cubicBezTo>
                    <a:pt x="3434423" y="0"/>
                    <a:pt x="3798884" y="137413"/>
                    <a:pt x="4136908" y="333995"/>
                  </a:cubicBezTo>
                  <a:lnTo>
                    <a:pt x="4315791" y="445229"/>
                  </a:lnTo>
                  <a:lnTo>
                    <a:pt x="4315791" y="1079495"/>
                  </a:lnTo>
                  <a:lnTo>
                    <a:pt x="4206793" y="1000737"/>
                  </a:lnTo>
                  <a:cubicBezTo>
                    <a:pt x="3781561" y="699607"/>
                    <a:pt x="3436718" y="509571"/>
                    <a:pt x="2987119" y="509571"/>
                  </a:cubicBezTo>
                  <a:cubicBezTo>
                    <a:pt x="2204204" y="509571"/>
                    <a:pt x="1649730" y="814251"/>
                    <a:pt x="1133184" y="1528405"/>
                  </a:cubicBezTo>
                  <a:cubicBezTo>
                    <a:pt x="1065585" y="1621878"/>
                    <a:pt x="999510" y="1706892"/>
                    <a:pt x="935607" y="1789050"/>
                  </a:cubicBezTo>
                  <a:cubicBezTo>
                    <a:pt x="670760" y="2129716"/>
                    <a:pt x="543498" y="2306877"/>
                    <a:pt x="543498" y="2610233"/>
                  </a:cubicBezTo>
                  <a:cubicBezTo>
                    <a:pt x="543498" y="2911449"/>
                    <a:pt x="623267" y="3208997"/>
                    <a:pt x="780416" y="3494616"/>
                  </a:cubicBezTo>
                  <a:cubicBezTo>
                    <a:pt x="934194" y="3774018"/>
                    <a:pt x="1154050" y="4029772"/>
                    <a:pt x="1433786" y="4254537"/>
                  </a:cubicBezTo>
                  <a:lnTo>
                    <a:pt x="1513041" y="4312749"/>
                  </a:lnTo>
                  <a:lnTo>
                    <a:pt x="729636" y="4312749"/>
                  </a:lnTo>
                  <a:lnTo>
                    <a:pt x="638463" y="4216521"/>
                  </a:lnTo>
                  <a:cubicBezTo>
                    <a:pt x="243716" y="3758034"/>
                    <a:pt x="0" y="3205314"/>
                    <a:pt x="0" y="2610335"/>
                  </a:cubicBezTo>
                  <a:cubicBezTo>
                    <a:pt x="0" y="2015344"/>
                    <a:pt x="351790" y="1700877"/>
                    <a:pt x="683474" y="1242376"/>
                  </a:cubicBezTo>
                  <a:cubicBezTo>
                    <a:pt x="1236211" y="478174"/>
                    <a:pt x="1925445" y="0"/>
                    <a:pt x="2987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useBgFill="1">
          <p:nvSpPr>
            <p:cNvPr id="40" name="Freeform: Shape 39">
              <a:extLst>
                <a:ext uri="{FF2B5EF4-FFF2-40B4-BE49-F238E27FC236}">
                  <a16:creationId xmlns:a16="http://schemas.microsoft.com/office/drawing/2014/main" id="{9BFEA605-EA29-FFBA-1B2F-1AD1CC7C742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77037" y="2411531"/>
              <a:ext cx="4314657" cy="4364939"/>
            </a:xfrm>
            <a:custGeom>
              <a:avLst/>
              <a:gdLst>
                <a:gd name="connsiteX0" fmla="*/ 3028307 w 4314657"/>
                <a:gd name="connsiteY0" fmla="*/ 21 h 4364939"/>
                <a:gd name="connsiteX1" fmla="*/ 3066670 w 4314657"/>
                <a:gd name="connsiteY1" fmla="*/ 836 h 4364939"/>
                <a:gd name="connsiteX2" fmla="*/ 3220125 w 4314657"/>
                <a:gd name="connsiteY2" fmla="*/ 9909 h 4364939"/>
                <a:gd name="connsiteX3" fmla="*/ 3816113 w 4314657"/>
                <a:gd name="connsiteY3" fmla="*/ 150272 h 4364939"/>
                <a:gd name="connsiteX4" fmla="*/ 4089981 w 4314657"/>
                <a:gd name="connsiteY4" fmla="*/ 272287 h 4364939"/>
                <a:gd name="connsiteX5" fmla="*/ 4314657 w 4314657"/>
                <a:gd name="connsiteY5" fmla="*/ 398926 h 4364939"/>
                <a:gd name="connsiteX6" fmla="*/ 4314657 w 4314657"/>
                <a:gd name="connsiteY6" fmla="*/ 911199 h 4364939"/>
                <a:gd name="connsiteX7" fmla="*/ 4310597 w 4314657"/>
                <a:gd name="connsiteY7" fmla="*/ 908154 h 4364939"/>
                <a:gd name="connsiteX8" fmla="*/ 4203223 w 4314657"/>
                <a:gd name="connsiteY8" fmla="*/ 829562 h 4364939"/>
                <a:gd name="connsiteX9" fmla="*/ 4095850 w 4314657"/>
                <a:gd name="connsiteY9" fmla="*/ 753520 h 4364939"/>
                <a:gd name="connsiteX10" fmla="*/ 3652987 w 4314657"/>
                <a:gd name="connsiteY10" fmla="*/ 494811 h 4364939"/>
                <a:gd name="connsiteX11" fmla="*/ 3173610 w 4314657"/>
                <a:gd name="connsiteY11" fmla="*/ 347209 h 4364939"/>
                <a:gd name="connsiteX12" fmla="*/ 3047760 w 4314657"/>
                <a:gd name="connsiteY12" fmla="*/ 332632 h 4364939"/>
                <a:gd name="connsiteX13" fmla="*/ 3016027 w 4314657"/>
                <a:gd name="connsiteY13" fmla="*/ 330186 h 4364939"/>
                <a:gd name="connsiteX14" fmla="*/ 2984184 w 4314657"/>
                <a:gd name="connsiteY14" fmla="*/ 328658 h 4364939"/>
                <a:gd name="connsiteX15" fmla="*/ 2952233 w 4314657"/>
                <a:gd name="connsiteY15" fmla="*/ 327332 h 4364939"/>
                <a:gd name="connsiteX16" fmla="*/ 2919085 w 4314657"/>
                <a:gd name="connsiteY16" fmla="*/ 327026 h 4364939"/>
                <a:gd name="connsiteX17" fmla="*/ 2852901 w 4314657"/>
                <a:gd name="connsiteY17" fmla="*/ 326720 h 4364939"/>
                <a:gd name="connsiteX18" fmla="*/ 2786826 w 4314657"/>
                <a:gd name="connsiteY18" fmla="*/ 328148 h 4364939"/>
                <a:gd name="connsiteX19" fmla="*/ 2720965 w 4314657"/>
                <a:gd name="connsiteY19" fmla="*/ 331409 h 4364939"/>
                <a:gd name="connsiteX20" fmla="*/ 2655325 w 4314657"/>
                <a:gd name="connsiteY20" fmla="*/ 336098 h 4364939"/>
                <a:gd name="connsiteX21" fmla="*/ 2524803 w 4314657"/>
                <a:gd name="connsiteY21" fmla="*/ 350573 h 4364939"/>
                <a:gd name="connsiteX22" fmla="*/ 2460139 w 4314657"/>
                <a:gd name="connsiteY22" fmla="*/ 360664 h 4364939"/>
                <a:gd name="connsiteX23" fmla="*/ 2396019 w 4314657"/>
                <a:gd name="connsiteY23" fmla="*/ 372693 h 4364939"/>
                <a:gd name="connsiteX24" fmla="*/ 2145843 w 4314657"/>
                <a:gd name="connsiteY24" fmla="*/ 440989 h 4364939"/>
                <a:gd name="connsiteX25" fmla="*/ 1698635 w 4314657"/>
                <a:gd name="connsiteY25" fmla="*/ 682676 h 4364939"/>
                <a:gd name="connsiteX26" fmla="*/ 1498450 w 4314657"/>
                <a:gd name="connsiteY26" fmla="*/ 835474 h 4364939"/>
                <a:gd name="connsiteX27" fmla="*/ 1307285 w 4314657"/>
                <a:gd name="connsiteY27" fmla="*/ 1001220 h 4364939"/>
                <a:gd name="connsiteX28" fmla="*/ 947780 w 4314657"/>
                <a:gd name="connsiteY28" fmla="*/ 1369612 h 4364939"/>
                <a:gd name="connsiteX29" fmla="*/ 905939 w 4314657"/>
                <a:gd name="connsiteY29" fmla="*/ 1419458 h 4364939"/>
                <a:gd name="connsiteX30" fmla="*/ 863228 w 4314657"/>
                <a:gd name="connsiteY30" fmla="*/ 1471545 h 4364939"/>
                <a:gd name="connsiteX31" fmla="*/ 774330 w 4314657"/>
                <a:gd name="connsiteY31" fmla="*/ 1577659 h 4364939"/>
                <a:gd name="connsiteX32" fmla="*/ 595554 w 4314657"/>
                <a:gd name="connsiteY32" fmla="*/ 1780916 h 4364939"/>
                <a:gd name="connsiteX33" fmla="*/ 430365 w 4314657"/>
                <a:gd name="connsiteY33" fmla="*/ 1982644 h 4364939"/>
                <a:gd name="connsiteX34" fmla="*/ 358855 w 4314657"/>
                <a:gd name="connsiteY34" fmla="*/ 2087025 h 4364939"/>
                <a:gd name="connsiteX35" fmla="*/ 296583 w 4314657"/>
                <a:gd name="connsiteY35" fmla="*/ 2194872 h 4364939"/>
                <a:gd name="connsiteX36" fmla="*/ 207358 w 4314657"/>
                <a:gd name="connsiteY36" fmla="*/ 2423918 h 4364939"/>
                <a:gd name="connsiteX37" fmla="*/ 177146 w 4314657"/>
                <a:gd name="connsiteY37" fmla="*/ 2668765 h 4364939"/>
                <a:gd name="connsiteX38" fmla="*/ 248763 w 4314657"/>
                <a:gd name="connsiteY38" fmla="*/ 3168854 h 4364939"/>
                <a:gd name="connsiteX39" fmla="*/ 445688 w 4314657"/>
                <a:gd name="connsiteY39" fmla="*/ 3637956 h 4364939"/>
                <a:gd name="connsiteX40" fmla="*/ 735859 w 4314657"/>
                <a:gd name="connsiteY40" fmla="*/ 4062310 h 4364939"/>
                <a:gd name="connsiteX41" fmla="*/ 910884 w 4314657"/>
                <a:gd name="connsiteY41" fmla="*/ 4254366 h 4364939"/>
                <a:gd name="connsiteX42" fmla="*/ 1030507 w 4314657"/>
                <a:gd name="connsiteY42" fmla="*/ 4364939 h 4364939"/>
                <a:gd name="connsiteX43" fmla="*/ 676755 w 4314657"/>
                <a:gd name="connsiteY43" fmla="*/ 4364939 h 4364939"/>
                <a:gd name="connsiteX44" fmla="*/ 538105 w 4314657"/>
                <a:gd name="connsiteY44" fmla="*/ 4202315 h 4364939"/>
                <a:gd name="connsiteX45" fmla="*/ 241592 w 4314657"/>
                <a:gd name="connsiteY45" fmla="*/ 3731226 h 4364939"/>
                <a:gd name="connsiteX46" fmla="*/ 60317 w 4314657"/>
                <a:gd name="connsiteY46" fmla="*/ 3211362 h 4364939"/>
                <a:gd name="connsiteX47" fmla="*/ 0 w 4314657"/>
                <a:gd name="connsiteY47" fmla="*/ 2668765 h 4364939"/>
                <a:gd name="connsiteX48" fmla="*/ 21736 w 4314657"/>
                <a:gd name="connsiteY48" fmla="*/ 2390280 h 4364939"/>
                <a:gd name="connsiteX49" fmla="*/ 27605 w 4314657"/>
                <a:gd name="connsiteY49" fmla="*/ 2355521 h 4364939"/>
                <a:gd name="connsiteX50" fmla="*/ 34669 w 4314657"/>
                <a:gd name="connsiteY50" fmla="*/ 2320862 h 4364939"/>
                <a:gd name="connsiteX51" fmla="*/ 50753 w 4314657"/>
                <a:gd name="connsiteY51" fmla="*/ 2251750 h 4364939"/>
                <a:gd name="connsiteX52" fmla="*/ 93899 w 4314657"/>
                <a:gd name="connsiteY52" fmla="*/ 2116179 h 4364939"/>
                <a:gd name="connsiteX53" fmla="*/ 150194 w 4314657"/>
                <a:gd name="connsiteY53" fmla="*/ 1985498 h 4364939"/>
                <a:gd name="connsiteX54" fmla="*/ 216486 w 4314657"/>
                <a:gd name="connsiteY54" fmla="*/ 1860628 h 4364939"/>
                <a:gd name="connsiteX55" fmla="*/ 363527 w 4314657"/>
                <a:gd name="connsiteY55" fmla="*/ 1625058 h 4364939"/>
                <a:gd name="connsiteX56" fmla="*/ 514155 w 4314657"/>
                <a:gd name="connsiteY56" fmla="*/ 1402231 h 4364939"/>
                <a:gd name="connsiteX57" fmla="*/ 586861 w 4314657"/>
                <a:gd name="connsiteY57" fmla="*/ 1293160 h 4364939"/>
                <a:gd name="connsiteX58" fmla="*/ 623702 w 4314657"/>
                <a:gd name="connsiteY58" fmla="*/ 1236892 h 4364939"/>
                <a:gd name="connsiteX59" fmla="*/ 662283 w 4314657"/>
                <a:gd name="connsiteY59" fmla="*/ 1178892 h 4364939"/>
                <a:gd name="connsiteX60" fmla="*/ 827364 w 4314657"/>
                <a:gd name="connsiteY60" fmla="*/ 951170 h 4364939"/>
                <a:gd name="connsiteX61" fmla="*/ 1016355 w 4314657"/>
                <a:gd name="connsiteY61" fmla="*/ 736089 h 4364939"/>
                <a:gd name="connsiteX62" fmla="*/ 1482474 w 4314657"/>
                <a:gd name="connsiteY62" fmla="*/ 378707 h 4364939"/>
                <a:gd name="connsiteX63" fmla="*/ 2035644 w 4314657"/>
                <a:gd name="connsiteY63" fmla="*/ 149151 h 4364939"/>
                <a:gd name="connsiteX64" fmla="*/ 2324619 w 4314657"/>
                <a:gd name="connsiteY64" fmla="*/ 72802 h 4364939"/>
                <a:gd name="connsiteX65" fmla="*/ 2618809 w 4314657"/>
                <a:gd name="connsiteY65" fmla="*/ 24078 h 4364939"/>
                <a:gd name="connsiteX66" fmla="*/ 2914849 w 4314657"/>
                <a:gd name="connsiteY66" fmla="*/ 1957 h 4364939"/>
                <a:gd name="connsiteX67" fmla="*/ 2951907 w 4314657"/>
                <a:gd name="connsiteY67" fmla="*/ 633 h 4364939"/>
                <a:gd name="connsiteX68" fmla="*/ 2990052 w 4314657"/>
                <a:gd name="connsiteY68" fmla="*/ 224 h 4364939"/>
                <a:gd name="connsiteX69" fmla="*/ 3028307 w 4314657"/>
                <a:gd name="connsiteY69" fmla="*/ 21 h 4364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314657" h="4364939">
                  <a:moveTo>
                    <a:pt x="3028307" y="21"/>
                  </a:moveTo>
                  <a:lnTo>
                    <a:pt x="3066670" y="836"/>
                  </a:lnTo>
                  <a:cubicBezTo>
                    <a:pt x="3117749" y="1856"/>
                    <a:pt x="3168937" y="5320"/>
                    <a:pt x="3220125" y="9909"/>
                  </a:cubicBezTo>
                  <a:cubicBezTo>
                    <a:pt x="3424763" y="29073"/>
                    <a:pt x="3627448" y="77898"/>
                    <a:pt x="3816113" y="150272"/>
                  </a:cubicBezTo>
                  <a:cubicBezTo>
                    <a:pt x="3910880" y="185950"/>
                    <a:pt x="4001951" y="227538"/>
                    <a:pt x="4089981" y="272287"/>
                  </a:cubicBezTo>
                  <a:lnTo>
                    <a:pt x="4314657" y="398926"/>
                  </a:lnTo>
                  <a:lnTo>
                    <a:pt x="4314657" y="911199"/>
                  </a:lnTo>
                  <a:lnTo>
                    <a:pt x="4310597" y="908154"/>
                  </a:lnTo>
                  <a:cubicBezTo>
                    <a:pt x="4274842" y="881549"/>
                    <a:pt x="4239087" y="855352"/>
                    <a:pt x="4203223" y="829562"/>
                  </a:cubicBezTo>
                  <a:cubicBezTo>
                    <a:pt x="4167576" y="803773"/>
                    <a:pt x="4131821" y="778086"/>
                    <a:pt x="4095850" y="753520"/>
                  </a:cubicBezTo>
                  <a:cubicBezTo>
                    <a:pt x="3951852" y="654949"/>
                    <a:pt x="3806115" y="565043"/>
                    <a:pt x="3652987" y="494811"/>
                  </a:cubicBezTo>
                  <a:cubicBezTo>
                    <a:pt x="3500404" y="423761"/>
                    <a:pt x="3340213" y="373101"/>
                    <a:pt x="3173610" y="347209"/>
                  </a:cubicBezTo>
                  <a:cubicBezTo>
                    <a:pt x="3131987" y="341093"/>
                    <a:pt x="3090036" y="335792"/>
                    <a:pt x="3047760" y="332632"/>
                  </a:cubicBezTo>
                  <a:lnTo>
                    <a:pt x="3016027" y="330186"/>
                  </a:lnTo>
                  <a:cubicBezTo>
                    <a:pt x="3005485" y="329472"/>
                    <a:pt x="2994834" y="329168"/>
                    <a:pt x="2984184" y="328658"/>
                  </a:cubicBezTo>
                  <a:cubicBezTo>
                    <a:pt x="2973533" y="328249"/>
                    <a:pt x="2962992" y="327638"/>
                    <a:pt x="2952233" y="327332"/>
                  </a:cubicBezTo>
                  <a:lnTo>
                    <a:pt x="2919085" y="327026"/>
                  </a:lnTo>
                  <a:cubicBezTo>
                    <a:pt x="2897025" y="326925"/>
                    <a:pt x="2874854" y="326212"/>
                    <a:pt x="2852901" y="326720"/>
                  </a:cubicBezTo>
                  <a:lnTo>
                    <a:pt x="2786826" y="328148"/>
                  </a:lnTo>
                  <a:cubicBezTo>
                    <a:pt x="2764763" y="328759"/>
                    <a:pt x="2742919" y="330391"/>
                    <a:pt x="2720965" y="331409"/>
                  </a:cubicBezTo>
                  <a:cubicBezTo>
                    <a:pt x="2699013" y="332326"/>
                    <a:pt x="2677170" y="334162"/>
                    <a:pt x="2655325" y="336098"/>
                  </a:cubicBezTo>
                  <a:cubicBezTo>
                    <a:pt x="2611528" y="339463"/>
                    <a:pt x="2568165" y="345170"/>
                    <a:pt x="2524803" y="350573"/>
                  </a:cubicBezTo>
                  <a:lnTo>
                    <a:pt x="2460139" y="360664"/>
                  </a:lnTo>
                  <a:cubicBezTo>
                    <a:pt x="2438622" y="364130"/>
                    <a:pt x="2417430" y="368717"/>
                    <a:pt x="2396019" y="372693"/>
                  </a:cubicBezTo>
                  <a:cubicBezTo>
                    <a:pt x="2310709" y="389513"/>
                    <a:pt x="2226809" y="411836"/>
                    <a:pt x="2145843" y="440989"/>
                  </a:cubicBezTo>
                  <a:cubicBezTo>
                    <a:pt x="1983479" y="499295"/>
                    <a:pt x="1835678" y="585838"/>
                    <a:pt x="1698635" y="682676"/>
                  </a:cubicBezTo>
                  <a:cubicBezTo>
                    <a:pt x="1629841" y="730992"/>
                    <a:pt x="1563549" y="782367"/>
                    <a:pt x="1498450" y="835474"/>
                  </a:cubicBezTo>
                  <a:cubicBezTo>
                    <a:pt x="1433352" y="888583"/>
                    <a:pt x="1369775" y="943932"/>
                    <a:pt x="1307285" y="1001220"/>
                  </a:cubicBezTo>
                  <a:cubicBezTo>
                    <a:pt x="1182958" y="1116304"/>
                    <a:pt x="1060588" y="1237708"/>
                    <a:pt x="947780" y="1369612"/>
                  </a:cubicBezTo>
                  <a:cubicBezTo>
                    <a:pt x="933325" y="1385818"/>
                    <a:pt x="919958" y="1402841"/>
                    <a:pt x="905939" y="1419458"/>
                  </a:cubicBezTo>
                  <a:lnTo>
                    <a:pt x="863228" y="1471545"/>
                  </a:lnTo>
                  <a:cubicBezTo>
                    <a:pt x="833776" y="1507529"/>
                    <a:pt x="804215" y="1543001"/>
                    <a:pt x="774330" y="1577659"/>
                  </a:cubicBezTo>
                  <a:cubicBezTo>
                    <a:pt x="714665" y="1647178"/>
                    <a:pt x="653806" y="1714046"/>
                    <a:pt x="595554" y="1780916"/>
                  </a:cubicBezTo>
                  <a:cubicBezTo>
                    <a:pt x="537303" y="1847683"/>
                    <a:pt x="481009" y="1914144"/>
                    <a:pt x="430365" y="1982644"/>
                  </a:cubicBezTo>
                  <a:cubicBezTo>
                    <a:pt x="405369" y="2016995"/>
                    <a:pt x="381351" y="2051756"/>
                    <a:pt x="358855" y="2087025"/>
                  </a:cubicBezTo>
                  <a:cubicBezTo>
                    <a:pt x="336685" y="2122396"/>
                    <a:pt x="315601" y="2158277"/>
                    <a:pt x="296583" y="2194872"/>
                  </a:cubicBezTo>
                  <a:cubicBezTo>
                    <a:pt x="258980" y="2268161"/>
                    <a:pt x="227572" y="2344307"/>
                    <a:pt x="207358" y="2423918"/>
                  </a:cubicBezTo>
                  <a:cubicBezTo>
                    <a:pt x="186817" y="2503426"/>
                    <a:pt x="178124" y="2585790"/>
                    <a:pt x="177146" y="2668765"/>
                  </a:cubicBezTo>
                  <a:cubicBezTo>
                    <a:pt x="177037" y="2837670"/>
                    <a:pt x="201490" y="3006472"/>
                    <a:pt x="248763" y="3168854"/>
                  </a:cubicBezTo>
                  <a:cubicBezTo>
                    <a:pt x="295931" y="3331644"/>
                    <a:pt x="363962" y="3488316"/>
                    <a:pt x="445688" y="3637956"/>
                  </a:cubicBezTo>
                  <a:cubicBezTo>
                    <a:pt x="527413" y="3787697"/>
                    <a:pt x="625115" y="3929794"/>
                    <a:pt x="735859" y="4062310"/>
                  </a:cubicBezTo>
                  <a:cubicBezTo>
                    <a:pt x="791121" y="4128668"/>
                    <a:pt x="849589" y="4192733"/>
                    <a:pt x="910884" y="4254366"/>
                  </a:cubicBezTo>
                  <a:lnTo>
                    <a:pt x="1030507" y="4364939"/>
                  </a:lnTo>
                  <a:lnTo>
                    <a:pt x="676755" y="4364939"/>
                  </a:lnTo>
                  <a:lnTo>
                    <a:pt x="538105" y="4202315"/>
                  </a:lnTo>
                  <a:cubicBezTo>
                    <a:pt x="423518" y="4054791"/>
                    <a:pt x="323372" y="3897379"/>
                    <a:pt x="241592" y="3731226"/>
                  </a:cubicBezTo>
                  <a:cubicBezTo>
                    <a:pt x="160193" y="3565073"/>
                    <a:pt x="99768" y="3389950"/>
                    <a:pt x="60317" y="3211362"/>
                  </a:cubicBezTo>
                  <a:cubicBezTo>
                    <a:pt x="20759" y="3032669"/>
                    <a:pt x="435" y="2850716"/>
                    <a:pt x="0" y="2668765"/>
                  </a:cubicBezTo>
                  <a:cubicBezTo>
                    <a:pt x="0" y="2576309"/>
                    <a:pt x="6413" y="2483039"/>
                    <a:pt x="21736" y="2390280"/>
                  </a:cubicBezTo>
                  <a:lnTo>
                    <a:pt x="27605" y="2355521"/>
                  </a:lnTo>
                  <a:lnTo>
                    <a:pt x="34669" y="2320862"/>
                  </a:lnTo>
                  <a:cubicBezTo>
                    <a:pt x="39343" y="2297723"/>
                    <a:pt x="45102" y="2274686"/>
                    <a:pt x="50753" y="2251750"/>
                  </a:cubicBezTo>
                  <a:cubicBezTo>
                    <a:pt x="62708" y="2205881"/>
                    <a:pt x="77379" y="2160723"/>
                    <a:pt x="93899" y="2116179"/>
                  </a:cubicBezTo>
                  <a:cubicBezTo>
                    <a:pt x="110744" y="2071734"/>
                    <a:pt x="129762" y="2028209"/>
                    <a:pt x="150194" y="1985498"/>
                  </a:cubicBezTo>
                  <a:cubicBezTo>
                    <a:pt x="170734" y="1942890"/>
                    <a:pt x="193229" y="1901402"/>
                    <a:pt x="216486" y="1860628"/>
                  </a:cubicBezTo>
                  <a:cubicBezTo>
                    <a:pt x="263109" y="1779183"/>
                    <a:pt x="312993" y="1701000"/>
                    <a:pt x="363527" y="1625058"/>
                  </a:cubicBezTo>
                  <a:lnTo>
                    <a:pt x="514155" y="1402231"/>
                  </a:lnTo>
                  <a:cubicBezTo>
                    <a:pt x="538825" y="1365636"/>
                    <a:pt x="563277" y="1329551"/>
                    <a:pt x="586861" y="1293160"/>
                  </a:cubicBezTo>
                  <a:lnTo>
                    <a:pt x="623702" y="1236892"/>
                  </a:lnTo>
                  <a:cubicBezTo>
                    <a:pt x="636526" y="1217525"/>
                    <a:pt x="649025" y="1198055"/>
                    <a:pt x="662283" y="1178892"/>
                  </a:cubicBezTo>
                  <a:cubicBezTo>
                    <a:pt x="713905" y="1101523"/>
                    <a:pt x="769222" y="1025786"/>
                    <a:pt x="827364" y="951170"/>
                  </a:cubicBezTo>
                  <a:cubicBezTo>
                    <a:pt x="885834" y="876861"/>
                    <a:pt x="947997" y="804283"/>
                    <a:pt x="1016355" y="736089"/>
                  </a:cubicBezTo>
                  <a:cubicBezTo>
                    <a:pt x="1152311" y="599497"/>
                    <a:pt x="1308047" y="476054"/>
                    <a:pt x="1482474" y="378707"/>
                  </a:cubicBezTo>
                  <a:cubicBezTo>
                    <a:pt x="1656793" y="281156"/>
                    <a:pt x="1845132" y="207966"/>
                    <a:pt x="2035644" y="149151"/>
                  </a:cubicBezTo>
                  <a:cubicBezTo>
                    <a:pt x="2131063" y="119997"/>
                    <a:pt x="2227460" y="94412"/>
                    <a:pt x="2324619" y="72802"/>
                  </a:cubicBezTo>
                  <a:cubicBezTo>
                    <a:pt x="2421885" y="51396"/>
                    <a:pt x="2520239" y="35291"/>
                    <a:pt x="2618809" y="24078"/>
                  </a:cubicBezTo>
                  <a:cubicBezTo>
                    <a:pt x="2717272" y="12252"/>
                    <a:pt x="2816168" y="4914"/>
                    <a:pt x="2914849" y="1957"/>
                  </a:cubicBezTo>
                  <a:lnTo>
                    <a:pt x="2951907" y="633"/>
                  </a:lnTo>
                  <a:lnTo>
                    <a:pt x="2990052" y="224"/>
                  </a:lnTo>
                  <a:cubicBezTo>
                    <a:pt x="3002768" y="224"/>
                    <a:pt x="3015592" y="-81"/>
                    <a:pt x="3028307" y="2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useBgFill="1">
          <p:nvSpPr>
            <p:cNvPr id="41" name="Freeform: Shape 40">
              <a:extLst>
                <a:ext uri="{FF2B5EF4-FFF2-40B4-BE49-F238E27FC236}">
                  <a16:creationId xmlns:a16="http://schemas.microsoft.com/office/drawing/2014/main" id="{1ACC343F-AF20-A250-4A21-F60EA164B6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55526" y="2145638"/>
              <a:ext cx="4336168" cy="4630833"/>
            </a:xfrm>
            <a:custGeom>
              <a:avLst/>
              <a:gdLst>
                <a:gd name="connsiteX0" fmla="*/ 3053738 w 4336168"/>
                <a:gd name="connsiteY0" fmla="*/ 111 h 4630833"/>
                <a:gd name="connsiteX1" fmla="*/ 3093948 w 4336168"/>
                <a:gd name="connsiteY1" fmla="*/ 316 h 4630833"/>
                <a:gd name="connsiteX2" fmla="*/ 3134268 w 4336168"/>
                <a:gd name="connsiteY2" fmla="*/ 1743 h 4630833"/>
                <a:gd name="connsiteX3" fmla="*/ 3295438 w 4336168"/>
                <a:gd name="connsiteY3" fmla="*/ 13058 h 4630833"/>
                <a:gd name="connsiteX4" fmla="*/ 3918813 w 4336168"/>
                <a:gd name="connsiteY4" fmla="*/ 169935 h 4630833"/>
                <a:gd name="connsiteX5" fmla="*/ 4203331 w 4336168"/>
                <a:gd name="connsiteY5" fmla="*/ 305405 h 4630833"/>
                <a:gd name="connsiteX6" fmla="*/ 4336168 w 4336168"/>
                <a:gd name="connsiteY6" fmla="*/ 386579 h 4630833"/>
                <a:gd name="connsiteX7" fmla="*/ 4336168 w 4336168"/>
                <a:gd name="connsiteY7" fmla="*/ 772673 h 4630833"/>
                <a:gd name="connsiteX8" fmla="*/ 4270820 w 4336168"/>
                <a:gd name="connsiteY8" fmla="*/ 728127 h 4630833"/>
                <a:gd name="connsiteX9" fmla="*/ 4030208 w 4336168"/>
                <a:gd name="connsiteY9" fmla="*/ 587253 h 4630833"/>
                <a:gd name="connsiteX10" fmla="*/ 3781010 w 4336168"/>
                <a:gd name="connsiteY10" fmla="*/ 471455 h 4630833"/>
                <a:gd name="connsiteX11" fmla="*/ 3254466 w 4336168"/>
                <a:gd name="connsiteY11" fmla="*/ 338024 h 4630833"/>
                <a:gd name="connsiteX12" fmla="*/ 3117966 w 4336168"/>
                <a:gd name="connsiteY12" fmla="*/ 326812 h 4630833"/>
                <a:gd name="connsiteX13" fmla="*/ 3083625 w 4336168"/>
                <a:gd name="connsiteY13" fmla="*/ 325179 h 4630833"/>
                <a:gd name="connsiteX14" fmla="*/ 3049173 w 4336168"/>
                <a:gd name="connsiteY14" fmla="*/ 324366 h 4630833"/>
                <a:gd name="connsiteX15" fmla="*/ 2978858 w 4336168"/>
                <a:gd name="connsiteY15" fmla="*/ 323855 h 4630833"/>
                <a:gd name="connsiteX16" fmla="*/ 2695862 w 4336168"/>
                <a:gd name="connsiteY16" fmla="*/ 335373 h 4630833"/>
                <a:gd name="connsiteX17" fmla="*/ 2417972 w 4336168"/>
                <a:gd name="connsiteY17" fmla="*/ 372070 h 4630833"/>
                <a:gd name="connsiteX18" fmla="*/ 2148451 w 4336168"/>
                <a:gd name="connsiteY18" fmla="*/ 437613 h 4630833"/>
                <a:gd name="connsiteX19" fmla="*/ 1889690 w 4336168"/>
                <a:gd name="connsiteY19" fmla="*/ 532515 h 4630833"/>
                <a:gd name="connsiteX20" fmla="*/ 1644512 w 4336168"/>
                <a:gd name="connsiteY20" fmla="*/ 658098 h 4630833"/>
                <a:gd name="connsiteX21" fmla="*/ 1200999 w 4336168"/>
                <a:gd name="connsiteY21" fmla="*/ 992137 h 4630833"/>
                <a:gd name="connsiteX22" fmla="*/ 1003531 w 4336168"/>
                <a:gd name="connsiteY22" fmla="*/ 1192234 h 4630833"/>
                <a:gd name="connsiteX23" fmla="*/ 910394 w 4336168"/>
                <a:gd name="connsiteY23" fmla="*/ 1298347 h 4630833"/>
                <a:gd name="connsiteX24" fmla="*/ 821278 w 4336168"/>
                <a:gd name="connsiteY24" fmla="*/ 1408233 h 4630833"/>
                <a:gd name="connsiteX25" fmla="*/ 732162 w 4336168"/>
                <a:gd name="connsiteY25" fmla="*/ 1521993 h 4630833"/>
                <a:gd name="connsiteX26" fmla="*/ 640548 w 4336168"/>
                <a:gd name="connsiteY26" fmla="*/ 1634323 h 4630833"/>
                <a:gd name="connsiteX27" fmla="*/ 457317 w 4336168"/>
                <a:gd name="connsiteY27" fmla="*/ 1855930 h 4630833"/>
                <a:gd name="connsiteX28" fmla="*/ 369288 w 4336168"/>
                <a:gd name="connsiteY28" fmla="*/ 1967955 h 4630833"/>
                <a:gd name="connsiteX29" fmla="*/ 287128 w 4336168"/>
                <a:gd name="connsiteY29" fmla="*/ 2083243 h 4630833"/>
                <a:gd name="connsiteX30" fmla="*/ 212683 w 4336168"/>
                <a:gd name="connsiteY30" fmla="*/ 2202607 h 4630833"/>
                <a:gd name="connsiteX31" fmla="*/ 179101 w 4336168"/>
                <a:gd name="connsiteY31" fmla="*/ 2264177 h 4630833"/>
                <a:gd name="connsiteX32" fmla="*/ 148890 w 4336168"/>
                <a:gd name="connsiteY32" fmla="*/ 2327172 h 4630833"/>
                <a:gd name="connsiteX33" fmla="*/ 61295 w 4336168"/>
                <a:gd name="connsiteY33" fmla="*/ 2590672 h 4630833"/>
                <a:gd name="connsiteX34" fmla="*/ 32604 w 4336168"/>
                <a:gd name="connsiteY34" fmla="*/ 2866202 h 4630833"/>
                <a:gd name="connsiteX35" fmla="*/ 100853 w 4336168"/>
                <a:gd name="connsiteY35" fmla="*/ 3418074 h 4630833"/>
                <a:gd name="connsiteX36" fmla="*/ 184971 w 4336168"/>
                <a:gd name="connsiteY36" fmla="*/ 3684428 h 4630833"/>
                <a:gd name="connsiteX37" fmla="*/ 210836 w 4336168"/>
                <a:gd name="connsiteY37" fmla="*/ 3749462 h 4630833"/>
                <a:gd name="connsiteX38" fmla="*/ 238440 w 4336168"/>
                <a:gd name="connsiteY38" fmla="*/ 3813783 h 4630833"/>
                <a:gd name="connsiteX39" fmla="*/ 252894 w 4336168"/>
                <a:gd name="connsiteY39" fmla="*/ 3845688 h 4630833"/>
                <a:gd name="connsiteX40" fmla="*/ 268109 w 4336168"/>
                <a:gd name="connsiteY40" fmla="*/ 3877287 h 4630833"/>
                <a:gd name="connsiteX41" fmla="*/ 299409 w 4336168"/>
                <a:gd name="connsiteY41" fmla="*/ 3939978 h 4630833"/>
                <a:gd name="connsiteX42" fmla="*/ 440689 w 4336168"/>
                <a:gd name="connsiteY42" fmla="*/ 4182378 h 4630833"/>
                <a:gd name="connsiteX43" fmla="*/ 606640 w 4336168"/>
                <a:gd name="connsiteY43" fmla="*/ 4409488 h 4630833"/>
                <a:gd name="connsiteX44" fmla="*/ 792425 w 4336168"/>
                <a:gd name="connsiteY44" fmla="*/ 4621205 h 4630833"/>
                <a:gd name="connsiteX45" fmla="*/ 802442 w 4336168"/>
                <a:gd name="connsiteY45" fmla="*/ 4630833 h 4630833"/>
                <a:gd name="connsiteX46" fmla="*/ 592561 w 4336168"/>
                <a:gd name="connsiteY46" fmla="*/ 4630833 h 4630833"/>
                <a:gd name="connsiteX47" fmla="*/ 489377 w 4336168"/>
                <a:gd name="connsiteY47" fmla="*/ 4483185 h 4630833"/>
                <a:gd name="connsiteX48" fmla="*/ 344944 w 4336168"/>
                <a:gd name="connsiteY48" fmla="*/ 4231611 h 4630833"/>
                <a:gd name="connsiteX49" fmla="*/ 224311 w 4336168"/>
                <a:gd name="connsiteY49" fmla="*/ 3970456 h 4630833"/>
                <a:gd name="connsiteX50" fmla="*/ 0 w 4336168"/>
                <a:gd name="connsiteY50" fmla="*/ 2866202 h 4630833"/>
                <a:gd name="connsiteX51" fmla="*/ 25105 w 4336168"/>
                <a:gd name="connsiteY51" fmla="*/ 2584351 h 4630833"/>
                <a:gd name="connsiteX52" fmla="*/ 105200 w 4336168"/>
                <a:gd name="connsiteY52" fmla="*/ 2310863 h 4630833"/>
                <a:gd name="connsiteX53" fmla="*/ 232245 w 4336168"/>
                <a:gd name="connsiteY53" fmla="*/ 2053172 h 4630833"/>
                <a:gd name="connsiteX54" fmla="*/ 307667 w 4336168"/>
                <a:gd name="connsiteY54" fmla="*/ 1930341 h 4630833"/>
                <a:gd name="connsiteX55" fmla="*/ 386893 w 4336168"/>
                <a:gd name="connsiteY55" fmla="*/ 1810161 h 4630833"/>
                <a:gd name="connsiteX56" fmla="*/ 548823 w 4336168"/>
                <a:gd name="connsiteY56" fmla="*/ 1573876 h 4630833"/>
                <a:gd name="connsiteX57" fmla="*/ 626419 w 4336168"/>
                <a:gd name="connsiteY57" fmla="*/ 1455224 h 4630833"/>
                <a:gd name="connsiteX58" fmla="*/ 701081 w 4336168"/>
                <a:gd name="connsiteY58" fmla="*/ 1334534 h 4630833"/>
                <a:gd name="connsiteX59" fmla="*/ 861162 w 4336168"/>
                <a:gd name="connsiteY59" fmla="*/ 1091320 h 4630833"/>
                <a:gd name="connsiteX60" fmla="*/ 1042329 w 4336168"/>
                <a:gd name="connsiteY60" fmla="*/ 858093 h 4630833"/>
                <a:gd name="connsiteX61" fmla="*/ 1487799 w 4336168"/>
                <a:gd name="connsiteY61" fmla="*/ 446686 h 4630833"/>
                <a:gd name="connsiteX62" fmla="*/ 1754060 w 4336168"/>
                <a:gd name="connsiteY62" fmla="*/ 283388 h 4630833"/>
                <a:gd name="connsiteX63" fmla="*/ 2044121 w 4336168"/>
                <a:gd name="connsiteY63" fmla="*/ 157906 h 4630833"/>
                <a:gd name="connsiteX64" fmla="*/ 2349287 w 4336168"/>
                <a:gd name="connsiteY64" fmla="*/ 71364 h 4630833"/>
                <a:gd name="connsiteX65" fmla="*/ 2661411 w 4336168"/>
                <a:gd name="connsiteY65" fmla="*/ 21213 h 4630833"/>
                <a:gd name="connsiteX66" fmla="*/ 2818124 w 4336168"/>
                <a:gd name="connsiteY66" fmla="*/ 7146 h 4630833"/>
                <a:gd name="connsiteX67" fmla="*/ 2974728 w 4336168"/>
                <a:gd name="connsiteY67" fmla="*/ 1029 h 4630833"/>
                <a:gd name="connsiteX68" fmla="*/ 3053738 w 4336168"/>
                <a:gd name="connsiteY68" fmla="*/ 111 h 4630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336168" h="4630833">
                  <a:moveTo>
                    <a:pt x="3053738" y="111"/>
                  </a:moveTo>
                  <a:lnTo>
                    <a:pt x="3093948" y="316"/>
                  </a:lnTo>
                  <a:lnTo>
                    <a:pt x="3134268" y="1743"/>
                  </a:lnTo>
                  <a:cubicBezTo>
                    <a:pt x="3187955" y="3475"/>
                    <a:pt x="3241749" y="7756"/>
                    <a:pt x="3295438" y="13058"/>
                  </a:cubicBezTo>
                  <a:cubicBezTo>
                    <a:pt x="3510076" y="35585"/>
                    <a:pt x="3722324" y="89406"/>
                    <a:pt x="3918813" y="169935"/>
                  </a:cubicBezTo>
                  <a:cubicBezTo>
                    <a:pt x="4017384" y="209689"/>
                    <a:pt x="4111933" y="255763"/>
                    <a:pt x="4203331" y="305405"/>
                  </a:cubicBezTo>
                  <a:lnTo>
                    <a:pt x="4336168" y="386579"/>
                  </a:lnTo>
                  <a:lnTo>
                    <a:pt x="4336168" y="772673"/>
                  </a:lnTo>
                  <a:lnTo>
                    <a:pt x="4270820" y="728127"/>
                  </a:lnTo>
                  <a:cubicBezTo>
                    <a:pt x="4191920" y="677771"/>
                    <a:pt x="4111825" y="630168"/>
                    <a:pt x="4030208" y="587253"/>
                  </a:cubicBezTo>
                  <a:cubicBezTo>
                    <a:pt x="3948699" y="544136"/>
                    <a:pt x="3865886" y="504687"/>
                    <a:pt x="3781010" y="471455"/>
                  </a:cubicBezTo>
                  <a:cubicBezTo>
                    <a:pt x="3611688" y="404384"/>
                    <a:pt x="3435522" y="358818"/>
                    <a:pt x="3254466" y="338024"/>
                  </a:cubicBezTo>
                  <a:cubicBezTo>
                    <a:pt x="3209255" y="333029"/>
                    <a:pt x="3163720" y="328748"/>
                    <a:pt x="3117966" y="326812"/>
                  </a:cubicBezTo>
                  <a:lnTo>
                    <a:pt x="3083625" y="325179"/>
                  </a:lnTo>
                  <a:lnTo>
                    <a:pt x="3049173" y="324366"/>
                  </a:lnTo>
                  <a:cubicBezTo>
                    <a:pt x="3026568" y="323447"/>
                    <a:pt x="3002550" y="323855"/>
                    <a:pt x="2978858" y="323855"/>
                  </a:cubicBezTo>
                  <a:cubicBezTo>
                    <a:pt x="2883983" y="323956"/>
                    <a:pt x="2789434" y="327423"/>
                    <a:pt x="2695862" y="335373"/>
                  </a:cubicBezTo>
                  <a:cubicBezTo>
                    <a:pt x="2602290" y="343223"/>
                    <a:pt x="2509371" y="354945"/>
                    <a:pt x="2417972" y="372070"/>
                  </a:cubicBezTo>
                  <a:cubicBezTo>
                    <a:pt x="2326683" y="389500"/>
                    <a:pt x="2236697" y="411009"/>
                    <a:pt x="2148451" y="437613"/>
                  </a:cubicBezTo>
                  <a:cubicBezTo>
                    <a:pt x="2060204" y="464116"/>
                    <a:pt x="1973588" y="495411"/>
                    <a:pt x="1889690" y="532515"/>
                  </a:cubicBezTo>
                  <a:cubicBezTo>
                    <a:pt x="1805247" y="568599"/>
                    <a:pt x="1723848" y="611411"/>
                    <a:pt x="1644512" y="658098"/>
                  </a:cubicBezTo>
                  <a:cubicBezTo>
                    <a:pt x="1486169" y="751979"/>
                    <a:pt x="1338149" y="865229"/>
                    <a:pt x="1200999" y="992137"/>
                  </a:cubicBezTo>
                  <a:cubicBezTo>
                    <a:pt x="1132531" y="1055744"/>
                    <a:pt x="1066782" y="1122715"/>
                    <a:pt x="1003531" y="1192234"/>
                  </a:cubicBezTo>
                  <a:cubicBezTo>
                    <a:pt x="971688" y="1226790"/>
                    <a:pt x="941150" y="1262568"/>
                    <a:pt x="910394" y="1298347"/>
                  </a:cubicBezTo>
                  <a:cubicBezTo>
                    <a:pt x="880507" y="1334738"/>
                    <a:pt x="850187" y="1370925"/>
                    <a:pt x="821278" y="1408233"/>
                  </a:cubicBezTo>
                  <a:cubicBezTo>
                    <a:pt x="792152" y="1444624"/>
                    <a:pt x="762266" y="1484480"/>
                    <a:pt x="732162" y="1521993"/>
                  </a:cubicBezTo>
                  <a:cubicBezTo>
                    <a:pt x="701950" y="1559810"/>
                    <a:pt x="671302" y="1597219"/>
                    <a:pt x="640548" y="1634323"/>
                  </a:cubicBezTo>
                  <a:cubicBezTo>
                    <a:pt x="579362" y="1708838"/>
                    <a:pt x="516980" y="1781618"/>
                    <a:pt x="457317" y="1855930"/>
                  </a:cubicBezTo>
                  <a:cubicBezTo>
                    <a:pt x="427540" y="1893033"/>
                    <a:pt x="397870" y="1930239"/>
                    <a:pt x="369288" y="1967955"/>
                  </a:cubicBezTo>
                  <a:cubicBezTo>
                    <a:pt x="341141" y="2005976"/>
                    <a:pt x="313211" y="2044100"/>
                    <a:pt x="287128" y="2083243"/>
                  </a:cubicBezTo>
                  <a:cubicBezTo>
                    <a:pt x="260936" y="2122284"/>
                    <a:pt x="235506" y="2161835"/>
                    <a:pt x="212683" y="2202607"/>
                  </a:cubicBezTo>
                  <a:cubicBezTo>
                    <a:pt x="200728" y="2222791"/>
                    <a:pt x="190187" y="2243586"/>
                    <a:pt x="179101" y="2264177"/>
                  </a:cubicBezTo>
                  <a:cubicBezTo>
                    <a:pt x="168886" y="2285072"/>
                    <a:pt x="158127" y="2305867"/>
                    <a:pt x="148890" y="2327172"/>
                  </a:cubicBezTo>
                  <a:cubicBezTo>
                    <a:pt x="109982" y="2411777"/>
                    <a:pt x="81183" y="2500256"/>
                    <a:pt x="61295" y="2590672"/>
                  </a:cubicBezTo>
                  <a:cubicBezTo>
                    <a:pt x="42386" y="2681292"/>
                    <a:pt x="33147" y="2773643"/>
                    <a:pt x="32604" y="2866202"/>
                  </a:cubicBezTo>
                  <a:cubicBezTo>
                    <a:pt x="32495" y="3051925"/>
                    <a:pt x="55643" y="3237650"/>
                    <a:pt x="100853" y="3418074"/>
                  </a:cubicBezTo>
                  <a:cubicBezTo>
                    <a:pt x="123133" y="3508490"/>
                    <a:pt x="151498" y="3597377"/>
                    <a:pt x="184971" y="3684428"/>
                  </a:cubicBezTo>
                  <a:cubicBezTo>
                    <a:pt x="192796" y="3706344"/>
                    <a:pt x="202250" y="3727751"/>
                    <a:pt x="210836" y="3749462"/>
                  </a:cubicBezTo>
                  <a:cubicBezTo>
                    <a:pt x="219421" y="3771175"/>
                    <a:pt x="228985" y="3792479"/>
                    <a:pt x="238440" y="3813783"/>
                  </a:cubicBezTo>
                  <a:lnTo>
                    <a:pt x="252894" y="3845688"/>
                  </a:lnTo>
                  <a:lnTo>
                    <a:pt x="268109" y="3877287"/>
                  </a:lnTo>
                  <a:cubicBezTo>
                    <a:pt x="278215" y="3898287"/>
                    <a:pt x="288432" y="3919284"/>
                    <a:pt x="299409" y="3939978"/>
                  </a:cubicBezTo>
                  <a:cubicBezTo>
                    <a:pt x="341792" y="4023258"/>
                    <a:pt x="389828" y="4103787"/>
                    <a:pt x="440689" y="4182378"/>
                  </a:cubicBezTo>
                  <a:cubicBezTo>
                    <a:pt x="492420" y="4260561"/>
                    <a:pt x="547953" y="4336299"/>
                    <a:pt x="606640" y="4409488"/>
                  </a:cubicBezTo>
                  <a:cubicBezTo>
                    <a:pt x="665381" y="4482677"/>
                    <a:pt x="727435" y="4553292"/>
                    <a:pt x="792425" y="4621205"/>
                  </a:cubicBezTo>
                  <a:lnTo>
                    <a:pt x="802442" y="4630833"/>
                  </a:lnTo>
                  <a:lnTo>
                    <a:pt x="592561" y="4630833"/>
                  </a:lnTo>
                  <a:lnTo>
                    <a:pt x="489377" y="4483185"/>
                  </a:lnTo>
                  <a:cubicBezTo>
                    <a:pt x="437212" y="4401230"/>
                    <a:pt x="388850" y="4317339"/>
                    <a:pt x="344944" y="4231611"/>
                  </a:cubicBezTo>
                  <a:cubicBezTo>
                    <a:pt x="300386" y="4146191"/>
                    <a:pt x="260828" y="4058731"/>
                    <a:pt x="224311" y="3970456"/>
                  </a:cubicBezTo>
                  <a:cubicBezTo>
                    <a:pt x="78901" y="3617049"/>
                    <a:pt x="1413" y="3242136"/>
                    <a:pt x="0" y="2866202"/>
                  </a:cubicBezTo>
                  <a:cubicBezTo>
                    <a:pt x="0" y="2771912"/>
                    <a:pt x="8043" y="2677417"/>
                    <a:pt x="25105" y="2584351"/>
                  </a:cubicBezTo>
                  <a:cubicBezTo>
                    <a:pt x="42928" y="2491285"/>
                    <a:pt x="69446" y="2399444"/>
                    <a:pt x="105200" y="2310863"/>
                  </a:cubicBezTo>
                  <a:cubicBezTo>
                    <a:pt x="140304" y="2221974"/>
                    <a:pt x="184318" y="2136351"/>
                    <a:pt x="232245" y="2053172"/>
                  </a:cubicBezTo>
                  <a:cubicBezTo>
                    <a:pt x="256154" y="2011379"/>
                    <a:pt x="281802" y="1970810"/>
                    <a:pt x="307667" y="1930341"/>
                  </a:cubicBezTo>
                  <a:cubicBezTo>
                    <a:pt x="333533" y="1889873"/>
                    <a:pt x="360049" y="1849915"/>
                    <a:pt x="386893" y="1810161"/>
                  </a:cubicBezTo>
                  <a:lnTo>
                    <a:pt x="548823" y="1573876"/>
                  </a:lnTo>
                  <a:cubicBezTo>
                    <a:pt x="575341" y="1534529"/>
                    <a:pt x="601098" y="1494877"/>
                    <a:pt x="626419" y="1455224"/>
                  </a:cubicBezTo>
                  <a:cubicBezTo>
                    <a:pt x="651959" y="1415266"/>
                    <a:pt x="675434" y="1376225"/>
                    <a:pt x="701081" y="1334534"/>
                  </a:cubicBezTo>
                  <a:cubicBezTo>
                    <a:pt x="751290" y="1252070"/>
                    <a:pt x="804324" y="1170828"/>
                    <a:pt x="861162" y="1091320"/>
                  </a:cubicBezTo>
                  <a:cubicBezTo>
                    <a:pt x="917894" y="1011810"/>
                    <a:pt x="977884" y="933729"/>
                    <a:pt x="1042329" y="858093"/>
                  </a:cubicBezTo>
                  <a:cubicBezTo>
                    <a:pt x="1171765" y="707536"/>
                    <a:pt x="1319348" y="566764"/>
                    <a:pt x="1487799" y="446686"/>
                  </a:cubicBezTo>
                  <a:cubicBezTo>
                    <a:pt x="1571699" y="386340"/>
                    <a:pt x="1661031" y="332010"/>
                    <a:pt x="1754060" y="283388"/>
                  </a:cubicBezTo>
                  <a:cubicBezTo>
                    <a:pt x="1847414" y="235478"/>
                    <a:pt x="1944463" y="193278"/>
                    <a:pt x="2044121" y="157906"/>
                  </a:cubicBezTo>
                  <a:cubicBezTo>
                    <a:pt x="2143778" y="122638"/>
                    <a:pt x="2245936" y="93789"/>
                    <a:pt x="2349287" y="71364"/>
                  </a:cubicBezTo>
                  <a:cubicBezTo>
                    <a:pt x="2452641" y="48939"/>
                    <a:pt x="2556971" y="32935"/>
                    <a:pt x="2661411" y="21213"/>
                  </a:cubicBezTo>
                  <a:cubicBezTo>
                    <a:pt x="2713576" y="14994"/>
                    <a:pt x="2765850" y="11222"/>
                    <a:pt x="2818124" y="7146"/>
                  </a:cubicBezTo>
                  <a:cubicBezTo>
                    <a:pt x="2870290" y="4596"/>
                    <a:pt x="2922672" y="1640"/>
                    <a:pt x="2974728" y="1029"/>
                  </a:cubicBezTo>
                  <a:cubicBezTo>
                    <a:pt x="3000811" y="519"/>
                    <a:pt x="3026568" y="-296"/>
                    <a:pt x="3053738" y="11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grpSp>
        <p:nvGrpSpPr>
          <p:cNvPr id="43" name="Group 42">
            <a:extLst>
              <a:ext uri="{FF2B5EF4-FFF2-40B4-BE49-F238E27FC236}">
                <a16:creationId xmlns:a16="http://schemas.microsoft.com/office/drawing/2014/main" id="{D22CEB3E-9CCC-5F53-A9C8-B8DBE1A9BAD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5112326" y="0"/>
            <a:ext cx="4683941" cy="3456291"/>
            <a:chOff x="4345582" y="0"/>
            <a:chExt cx="5069918" cy="3741104"/>
          </a:xfrm>
          <a:solidFill>
            <a:schemeClr val="accent5">
              <a:alpha val="5000"/>
            </a:schemeClr>
          </a:solidFill>
        </p:grpSpPr>
        <p:sp>
          <p:nvSpPr>
            <p:cNvPr id="44" name="Freeform: Shape 43">
              <a:extLst>
                <a:ext uri="{FF2B5EF4-FFF2-40B4-BE49-F238E27FC236}">
                  <a16:creationId xmlns:a16="http://schemas.microsoft.com/office/drawing/2014/main" id="{BB5611F7-F1AD-2A53-588C-A96ADAFB6F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45582" y="1"/>
              <a:ext cx="5069918" cy="3741103"/>
            </a:xfrm>
            <a:custGeom>
              <a:avLst/>
              <a:gdLst>
                <a:gd name="connsiteX0" fmla="*/ 475344 w 5069918"/>
                <a:gd name="connsiteY0" fmla="*/ 0 h 3741103"/>
                <a:gd name="connsiteX1" fmla="*/ 643707 w 5069918"/>
                <a:gd name="connsiteY1" fmla="*/ 0 h 3741103"/>
                <a:gd name="connsiteX2" fmla="*/ 635672 w 5069918"/>
                <a:gd name="connsiteY2" fmla="*/ 7778 h 3741103"/>
                <a:gd name="connsiteX3" fmla="*/ 486638 w 5069918"/>
                <a:gd name="connsiteY3" fmla="*/ 178818 h 3741103"/>
                <a:gd name="connsiteX4" fmla="*/ 353514 w 5069918"/>
                <a:gd name="connsiteY4" fmla="*/ 362293 h 3741103"/>
                <a:gd name="connsiteX5" fmla="*/ 240181 w 5069918"/>
                <a:gd name="connsiteY5" fmla="*/ 558120 h 3741103"/>
                <a:gd name="connsiteX6" fmla="*/ 215073 w 5069918"/>
                <a:gd name="connsiteY6" fmla="*/ 608766 h 3741103"/>
                <a:gd name="connsiteX7" fmla="*/ 202868 w 5069918"/>
                <a:gd name="connsiteY7" fmla="*/ 634294 h 3741103"/>
                <a:gd name="connsiteX8" fmla="*/ 191273 w 5069918"/>
                <a:gd name="connsiteY8" fmla="*/ 660069 h 3741103"/>
                <a:gd name="connsiteX9" fmla="*/ 169129 w 5069918"/>
                <a:gd name="connsiteY9" fmla="*/ 712032 h 3741103"/>
                <a:gd name="connsiteX10" fmla="*/ 148381 w 5069918"/>
                <a:gd name="connsiteY10" fmla="*/ 764571 h 3741103"/>
                <a:gd name="connsiteX11" fmla="*/ 80903 w 5069918"/>
                <a:gd name="connsiteY11" fmla="*/ 979750 h 3741103"/>
                <a:gd name="connsiteX12" fmla="*/ 26154 w 5069918"/>
                <a:gd name="connsiteY12" fmla="*/ 1425590 h 3741103"/>
                <a:gd name="connsiteX13" fmla="*/ 49170 w 5069918"/>
                <a:gd name="connsiteY13" fmla="*/ 1648182 h 3741103"/>
                <a:gd name="connsiteX14" fmla="*/ 119437 w 5069918"/>
                <a:gd name="connsiteY14" fmla="*/ 1861055 h 3741103"/>
                <a:gd name="connsiteX15" fmla="*/ 143672 w 5069918"/>
                <a:gd name="connsiteY15" fmla="*/ 1911947 h 3741103"/>
                <a:gd name="connsiteX16" fmla="*/ 170611 w 5069918"/>
                <a:gd name="connsiteY16" fmla="*/ 1961687 h 3741103"/>
                <a:gd name="connsiteX17" fmla="*/ 230330 w 5069918"/>
                <a:gd name="connsiteY17" fmla="*/ 2058118 h 3741103"/>
                <a:gd name="connsiteX18" fmla="*/ 296237 w 5069918"/>
                <a:gd name="connsiteY18" fmla="*/ 2151255 h 3741103"/>
                <a:gd name="connsiteX19" fmla="*/ 366853 w 5069918"/>
                <a:gd name="connsiteY19" fmla="*/ 2241757 h 3741103"/>
                <a:gd name="connsiteX20" fmla="*/ 513838 w 5069918"/>
                <a:gd name="connsiteY20" fmla="*/ 2420786 h 3741103"/>
                <a:gd name="connsiteX21" fmla="*/ 587330 w 5069918"/>
                <a:gd name="connsiteY21" fmla="*/ 2511534 h 3741103"/>
                <a:gd name="connsiteX22" fmla="*/ 658817 w 5069918"/>
                <a:gd name="connsiteY22" fmla="*/ 2603437 h 3741103"/>
                <a:gd name="connsiteX23" fmla="*/ 730305 w 5069918"/>
                <a:gd name="connsiteY23" fmla="*/ 2692210 h 3741103"/>
                <a:gd name="connsiteX24" fmla="*/ 805018 w 5069918"/>
                <a:gd name="connsiteY24" fmla="*/ 2777936 h 3741103"/>
                <a:gd name="connsiteX25" fmla="*/ 963424 w 5069918"/>
                <a:gd name="connsiteY25" fmla="*/ 2939588 h 3741103"/>
                <a:gd name="connsiteX26" fmla="*/ 1319204 w 5069918"/>
                <a:gd name="connsiteY26" fmla="*/ 3209447 h 3741103"/>
                <a:gd name="connsiteX27" fmla="*/ 1515882 w 5069918"/>
                <a:gd name="connsiteY27" fmla="*/ 3310902 h 3741103"/>
                <a:gd name="connsiteX28" fmla="*/ 1723456 w 5069918"/>
                <a:gd name="connsiteY28" fmla="*/ 3387570 h 3741103"/>
                <a:gd name="connsiteX29" fmla="*/ 1939662 w 5069918"/>
                <a:gd name="connsiteY29" fmla="*/ 3440520 h 3741103"/>
                <a:gd name="connsiteX30" fmla="*/ 2162581 w 5069918"/>
                <a:gd name="connsiteY30" fmla="*/ 3470167 h 3741103"/>
                <a:gd name="connsiteX31" fmla="*/ 2389597 w 5069918"/>
                <a:gd name="connsiteY31" fmla="*/ 3479472 h 3741103"/>
                <a:gd name="connsiteX32" fmla="*/ 2446002 w 5069918"/>
                <a:gd name="connsiteY32" fmla="*/ 3479059 h 3741103"/>
                <a:gd name="connsiteX33" fmla="*/ 2473639 w 5069918"/>
                <a:gd name="connsiteY33" fmla="*/ 3478402 h 3741103"/>
                <a:gd name="connsiteX34" fmla="*/ 2501187 w 5069918"/>
                <a:gd name="connsiteY34" fmla="*/ 3477083 h 3741103"/>
                <a:gd name="connsiteX35" fmla="*/ 2610685 w 5069918"/>
                <a:gd name="connsiteY35" fmla="*/ 3468025 h 3741103"/>
                <a:gd name="connsiteX36" fmla="*/ 3033071 w 5069918"/>
                <a:gd name="connsiteY36" fmla="*/ 3360230 h 3741103"/>
                <a:gd name="connsiteX37" fmla="*/ 3232974 w 5069918"/>
                <a:gd name="connsiteY37" fmla="*/ 3266681 h 3741103"/>
                <a:gd name="connsiteX38" fmla="*/ 3425990 w 5069918"/>
                <a:gd name="connsiteY38" fmla="*/ 3152873 h 3741103"/>
                <a:gd name="connsiteX39" fmla="*/ 3613601 w 5069918"/>
                <a:gd name="connsiteY39" fmla="*/ 3024078 h 3741103"/>
                <a:gd name="connsiteX40" fmla="*/ 3706185 w 5069918"/>
                <a:gd name="connsiteY40" fmla="*/ 2955893 h 3741103"/>
                <a:gd name="connsiteX41" fmla="*/ 3799729 w 5069918"/>
                <a:gd name="connsiteY41" fmla="*/ 2885155 h 3741103"/>
                <a:gd name="connsiteX42" fmla="*/ 4175561 w 5069918"/>
                <a:gd name="connsiteY42" fmla="*/ 2606072 h 3741103"/>
                <a:gd name="connsiteX43" fmla="*/ 4517132 w 5069918"/>
                <a:gd name="connsiteY43" fmla="*/ 2312331 h 3741103"/>
                <a:gd name="connsiteX44" fmla="*/ 4659758 w 5069918"/>
                <a:gd name="connsiteY44" fmla="*/ 2148703 h 3741103"/>
                <a:gd name="connsiteX45" fmla="*/ 4773178 w 5069918"/>
                <a:gd name="connsiteY45" fmla="*/ 1969674 h 3741103"/>
                <a:gd name="connsiteX46" fmla="*/ 4892092 w 5069918"/>
                <a:gd name="connsiteY46" fmla="*/ 1567562 h 3741103"/>
                <a:gd name="connsiteX47" fmla="*/ 4898804 w 5069918"/>
                <a:gd name="connsiteY47" fmla="*/ 1460754 h 3741103"/>
                <a:gd name="connsiteX48" fmla="*/ 4899153 w 5069918"/>
                <a:gd name="connsiteY48" fmla="*/ 1406239 h 3741103"/>
                <a:gd name="connsiteX49" fmla="*/ 4898456 w 5069918"/>
                <a:gd name="connsiteY49" fmla="*/ 1350735 h 3741103"/>
                <a:gd name="connsiteX50" fmla="*/ 4886774 w 5069918"/>
                <a:gd name="connsiteY50" fmla="*/ 1128886 h 3741103"/>
                <a:gd name="connsiteX51" fmla="*/ 4815896 w 5069918"/>
                <a:gd name="connsiteY51" fmla="*/ 689221 h 3741103"/>
                <a:gd name="connsiteX52" fmla="*/ 4673183 w 5069918"/>
                <a:gd name="connsiteY52" fmla="*/ 264874 h 3741103"/>
                <a:gd name="connsiteX53" fmla="*/ 4625496 w 5069918"/>
                <a:gd name="connsiteY53" fmla="*/ 162925 h 3741103"/>
                <a:gd name="connsiteX54" fmla="*/ 4572490 w 5069918"/>
                <a:gd name="connsiteY54" fmla="*/ 63364 h 3741103"/>
                <a:gd name="connsiteX55" fmla="*/ 4532299 w 5069918"/>
                <a:gd name="connsiteY55" fmla="*/ 0 h 3741103"/>
                <a:gd name="connsiteX56" fmla="*/ 4626680 w 5069918"/>
                <a:gd name="connsiteY56" fmla="*/ 0 h 3741103"/>
                <a:gd name="connsiteX57" fmla="*/ 4643978 w 5069918"/>
                <a:gd name="connsiteY57" fmla="*/ 26636 h 3741103"/>
                <a:gd name="connsiteX58" fmla="*/ 4700644 w 5069918"/>
                <a:gd name="connsiteY58" fmla="*/ 128338 h 3741103"/>
                <a:gd name="connsiteX59" fmla="*/ 4753214 w 5069918"/>
                <a:gd name="connsiteY59" fmla="*/ 232016 h 3741103"/>
                <a:gd name="connsiteX60" fmla="*/ 4921297 w 5069918"/>
                <a:gd name="connsiteY60" fmla="*/ 663363 h 3741103"/>
                <a:gd name="connsiteX61" fmla="*/ 5027482 w 5069918"/>
                <a:gd name="connsiteY61" fmla="*/ 1112991 h 3741103"/>
                <a:gd name="connsiteX62" fmla="*/ 5058082 w 5069918"/>
                <a:gd name="connsiteY62" fmla="*/ 1342088 h 3741103"/>
                <a:gd name="connsiteX63" fmla="*/ 5063486 w 5069918"/>
                <a:gd name="connsiteY63" fmla="*/ 1399651 h 3741103"/>
                <a:gd name="connsiteX64" fmla="*/ 5067846 w 5069918"/>
                <a:gd name="connsiteY64" fmla="*/ 1458284 h 3741103"/>
                <a:gd name="connsiteX65" fmla="*/ 5069414 w 5069918"/>
                <a:gd name="connsiteY65" fmla="*/ 1577772 h 3741103"/>
                <a:gd name="connsiteX66" fmla="*/ 5040732 w 5069918"/>
                <a:gd name="connsiteY66" fmla="*/ 1817822 h 3741103"/>
                <a:gd name="connsiteX67" fmla="*/ 4964102 w 5069918"/>
                <a:gd name="connsiteY67" fmla="*/ 2050871 h 3741103"/>
                <a:gd name="connsiteX68" fmla="*/ 4689486 w 5069918"/>
                <a:gd name="connsiteY68" fmla="*/ 2458008 h 3741103"/>
                <a:gd name="connsiteX69" fmla="*/ 4333792 w 5069918"/>
                <a:gd name="connsiteY69" fmla="*/ 2784606 h 3741103"/>
                <a:gd name="connsiteX70" fmla="*/ 3965197 w 5069918"/>
                <a:gd name="connsiteY70" fmla="*/ 3076041 h 3741103"/>
                <a:gd name="connsiteX71" fmla="*/ 3873745 w 5069918"/>
                <a:gd name="connsiteY71" fmla="*/ 3149167 h 3741103"/>
                <a:gd name="connsiteX72" fmla="*/ 3779416 w 5069918"/>
                <a:gd name="connsiteY72" fmla="*/ 3222705 h 3741103"/>
                <a:gd name="connsiteX73" fmla="*/ 3582739 w 5069918"/>
                <a:gd name="connsiteY73" fmla="*/ 3364594 h 3741103"/>
                <a:gd name="connsiteX74" fmla="*/ 3371851 w 5069918"/>
                <a:gd name="connsiteY74" fmla="*/ 3494377 h 3741103"/>
                <a:gd name="connsiteX75" fmla="*/ 3143615 w 5069918"/>
                <a:gd name="connsiteY75" fmla="*/ 3603819 h 3741103"/>
                <a:gd name="connsiteX76" fmla="*/ 2643552 w 5069918"/>
                <a:gd name="connsiteY76" fmla="*/ 3730555 h 3741103"/>
                <a:gd name="connsiteX77" fmla="*/ 2514264 w 5069918"/>
                <a:gd name="connsiteY77" fmla="*/ 3739696 h 3741103"/>
                <a:gd name="connsiteX78" fmla="*/ 2481920 w 5069918"/>
                <a:gd name="connsiteY78" fmla="*/ 3740849 h 3741103"/>
                <a:gd name="connsiteX79" fmla="*/ 2449664 w 5069918"/>
                <a:gd name="connsiteY79" fmla="*/ 3741014 h 3741103"/>
                <a:gd name="connsiteX80" fmla="*/ 2386284 w 5069918"/>
                <a:gd name="connsiteY80" fmla="*/ 3740273 h 3741103"/>
                <a:gd name="connsiteX81" fmla="*/ 2260658 w 5069918"/>
                <a:gd name="connsiteY81" fmla="*/ 3735331 h 3741103"/>
                <a:gd name="connsiteX82" fmla="*/ 2134945 w 5069918"/>
                <a:gd name="connsiteY82" fmla="*/ 3723967 h 3741103"/>
                <a:gd name="connsiteX83" fmla="*/ 1884564 w 5069918"/>
                <a:gd name="connsiteY83" fmla="*/ 3683451 h 3741103"/>
                <a:gd name="connsiteX84" fmla="*/ 1639764 w 5069918"/>
                <a:gd name="connsiteY84" fmla="*/ 3613537 h 3741103"/>
                <a:gd name="connsiteX85" fmla="*/ 1407081 w 5069918"/>
                <a:gd name="connsiteY85" fmla="*/ 3512164 h 3741103"/>
                <a:gd name="connsiteX86" fmla="*/ 1193491 w 5069918"/>
                <a:gd name="connsiteY86" fmla="*/ 3380240 h 3741103"/>
                <a:gd name="connsiteX87" fmla="*/ 836141 w 5069918"/>
                <a:gd name="connsiteY87" fmla="*/ 3047878 h 3741103"/>
                <a:gd name="connsiteX88" fmla="*/ 690812 w 5069918"/>
                <a:gd name="connsiteY88" fmla="*/ 2859461 h 3741103"/>
                <a:gd name="connsiteX89" fmla="*/ 562397 w 5069918"/>
                <a:gd name="connsiteY89" fmla="*/ 2662976 h 3741103"/>
                <a:gd name="connsiteX90" fmla="*/ 502504 w 5069918"/>
                <a:gd name="connsiteY90" fmla="*/ 2565474 h 3741103"/>
                <a:gd name="connsiteX91" fmla="*/ 440258 w 5069918"/>
                <a:gd name="connsiteY91" fmla="*/ 2469619 h 3741103"/>
                <a:gd name="connsiteX92" fmla="*/ 310360 w 5069918"/>
                <a:gd name="connsiteY92" fmla="*/ 2278732 h 3741103"/>
                <a:gd name="connsiteX93" fmla="*/ 246806 w 5069918"/>
                <a:gd name="connsiteY93" fmla="*/ 2181642 h 3741103"/>
                <a:gd name="connsiteX94" fmla="*/ 186303 w 5069918"/>
                <a:gd name="connsiteY94" fmla="*/ 2082411 h 3741103"/>
                <a:gd name="connsiteX95" fmla="*/ 84390 w 5069918"/>
                <a:gd name="connsiteY95" fmla="*/ 1874231 h 3741103"/>
                <a:gd name="connsiteX96" fmla="*/ 20139 w 5069918"/>
                <a:gd name="connsiteY96" fmla="*/ 1653288 h 3741103"/>
                <a:gd name="connsiteX97" fmla="*/ 0 w 5069918"/>
                <a:gd name="connsiteY97" fmla="*/ 1425590 h 3741103"/>
                <a:gd name="connsiteX98" fmla="*/ 179939 w 5069918"/>
                <a:gd name="connsiteY98" fmla="*/ 533498 h 3741103"/>
                <a:gd name="connsiteX99" fmla="*/ 276709 w 5069918"/>
                <a:gd name="connsiteY99" fmla="*/ 322519 h 3741103"/>
                <a:gd name="connsiteX100" fmla="*/ 392571 w 5069918"/>
                <a:gd name="connsiteY100" fmla="*/ 119280 h 3741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069918" h="3741103">
                  <a:moveTo>
                    <a:pt x="475344" y="0"/>
                  </a:moveTo>
                  <a:lnTo>
                    <a:pt x="643707" y="0"/>
                  </a:lnTo>
                  <a:lnTo>
                    <a:pt x="635672" y="7778"/>
                  </a:lnTo>
                  <a:cubicBezTo>
                    <a:pt x="583538" y="62643"/>
                    <a:pt x="533759" y="119691"/>
                    <a:pt x="486638" y="178818"/>
                  </a:cubicBezTo>
                  <a:cubicBezTo>
                    <a:pt x="439560" y="237945"/>
                    <a:pt x="395012" y="299131"/>
                    <a:pt x="353514" y="362293"/>
                  </a:cubicBezTo>
                  <a:cubicBezTo>
                    <a:pt x="312714" y="425784"/>
                    <a:pt x="274180" y="490841"/>
                    <a:pt x="240181" y="558120"/>
                  </a:cubicBezTo>
                  <a:cubicBezTo>
                    <a:pt x="231376" y="574838"/>
                    <a:pt x="223180" y="591801"/>
                    <a:pt x="215073" y="608766"/>
                  </a:cubicBezTo>
                  <a:lnTo>
                    <a:pt x="202868" y="634294"/>
                  </a:lnTo>
                  <a:lnTo>
                    <a:pt x="191273" y="660069"/>
                  </a:lnTo>
                  <a:cubicBezTo>
                    <a:pt x="183688" y="677280"/>
                    <a:pt x="176016" y="694491"/>
                    <a:pt x="169129" y="712032"/>
                  </a:cubicBezTo>
                  <a:cubicBezTo>
                    <a:pt x="162242" y="729572"/>
                    <a:pt x="154658" y="746866"/>
                    <a:pt x="148381" y="764571"/>
                  </a:cubicBezTo>
                  <a:cubicBezTo>
                    <a:pt x="121529" y="834897"/>
                    <a:pt x="98775" y="906706"/>
                    <a:pt x="80903" y="979750"/>
                  </a:cubicBezTo>
                  <a:cubicBezTo>
                    <a:pt x="44636" y="1125509"/>
                    <a:pt x="26067" y="1275550"/>
                    <a:pt x="26154" y="1425590"/>
                  </a:cubicBezTo>
                  <a:cubicBezTo>
                    <a:pt x="26590" y="1500365"/>
                    <a:pt x="34001" y="1574973"/>
                    <a:pt x="49170" y="1648182"/>
                  </a:cubicBezTo>
                  <a:cubicBezTo>
                    <a:pt x="65124" y="1721226"/>
                    <a:pt x="88226" y="1792705"/>
                    <a:pt x="119437" y="1861055"/>
                  </a:cubicBezTo>
                  <a:cubicBezTo>
                    <a:pt x="126847" y="1878267"/>
                    <a:pt x="135478" y="1895066"/>
                    <a:pt x="143672" y="1911947"/>
                  </a:cubicBezTo>
                  <a:cubicBezTo>
                    <a:pt x="152565" y="1928582"/>
                    <a:pt x="161021" y="1945381"/>
                    <a:pt x="170611" y="1961687"/>
                  </a:cubicBezTo>
                  <a:cubicBezTo>
                    <a:pt x="188919" y="1994626"/>
                    <a:pt x="209319" y="2026578"/>
                    <a:pt x="230330" y="2058118"/>
                  </a:cubicBezTo>
                  <a:cubicBezTo>
                    <a:pt x="251253" y="2089740"/>
                    <a:pt x="273658" y="2120539"/>
                    <a:pt x="296237" y="2151255"/>
                  </a:cubicBezTo>
                  <a:cubicBezTo>
                    <a:pt x="319165" y="2181725"/>
                    <a:pt x="342966" y="2211782"/>
                    <a:pt x="366853" y="2241757"/>
                  </a:cubicBezTo>
                  <a:cubicBezTo>
                    <a:pt x="414714" y="2301791"/>
                    <a:pt x="464756" y="2360588"/>
                    <a:pt x="513838" y="2420786"/>
                  </a:cubicBezTo>
                  <a:cubicBezTo>
                    <a:pt x="538509" y="2450761"/>
                    <a:pt x="563094" y="2480983"/>
                    <a:pt x="587330" y="2511534"/>
                  </a:cubicBezTo>
                  <a:cubicBezTo>
                    <a:pt x="611479" y="2541839"/>
                    <a:pt x="635453" y="2574038"/>
                    <a:pt x="658817" y="2603437"/>
                  </a:cubicBezTo>
                  <a:cubicBezTo>
                    <a:pt x="682008" y="2633577"/>
                    <a:pt x="706330" y="2662811"/>
                    <a:pt x="730305" y="2692210"/>
                  </a:cubicBezTo>
                  <a:cubicBezTo>
                    <a:pt x="754977" y="2721115"/>
                    <a:pt x="779474" y="2750019"/>
                    <a:pt x="805018" y="2777936"/>
                  </a:cubicBezTo>
                  <a:cubicBezTo>
                    <a:pt x="855757" y="2834098"/>
                    <a:pt x="908500" y="2888202"/>
                    <a:pt x="963424" y="2939588"/>
                  </a:cubicBezTo>
                  <a:cubicBezTo>
                    <a:pt x="1073444" y="3042113"/>
                    <a:pt x="1192183" y="3133604"/>
                    <a:pt x="1319204" y="3209447"/>
                  </a:cubicBezTo>
                  <a:cubicBezTo>
                    <a:pt x="1382846" y="3247164"/>
                    <a:pt x="1448143" y="3281751"/>
                    <a:pt x="1515882" y="3310902"/>
                  </a:cubicBezTo>
                  <a:cubicBezTo>
                    <a:pt x="1583184" y="3340877"/>
                    <a:pt x="1652666" y="3366159"/>
                    <a:pt x="1723456" y="3387570"/>
                  </a:cubicBezTo>
                  <a:cubicBezTo>
                    <a:pt x="1794246" y="3409063"/>
                    <a:pt x="1866431" y="3426439"/>
                    <a:pt x="1939662" y="3440520"/>
                  </a:cubicBezTo>
                  <a:cubicBezTo>
                    <a:pt x="2012981" y="3454355"/>
                    <a:pt x="2087519" y="3463825"/>
                    <a:pt x="2162581" y="3470167"/>
                  </a:cubicBezTo>
                  <a:cubicBezTo>
                    <a:pt x="2237643" y="3476589"/>
                    <a:pt x="2313489" y="3479390"/>
                    <a:pt x="2389597" y="3479472"/>
                  </a:cubicBezTo>
                  <a:cubicBezTo>
                    <a:pt x="2408602" y="3479472"/>
                    <a:pt x="2427869" y="3479801"/>
                    <a:pt x="2446002" y="3479059"/>
                  </a:cubicBezTo>
                  <a:lnTo>
                    <a:pt x="2473639" y="3478402"/>
                  </a:lnTo>
                  <a:lnTo>
                    <a:pt x="2501187" y="3477083"/>
                  </a:lnTo>
                  <a:cubicBezTo>
                    <a:pt x="2537890" y="3475519"/>
                    <a:pt x="2574418" y="3472060"/>
                    <a:pt x="2610685" y="3468025"/>
                  </a:cubicBezTo>
                  <a:cubicBezTo>
                    <a:pt x="2755926" y="3451226"/>
                    <a:pt x="2897244" y="3414415"/>
                    <a:pt x="3033071" y="3360230"/>
                  </a:cubicBezTo>
                  <a:cubicBezTo>
                    <a:pt x="3101158" y="3333383"/>
                    <a:pt x="3167589" y="3301514"/>
                    <a:pt x="3232974" y="3266681"/>
                  </a:cubicBezTo>
                  <a:cubicBezTo>
                    <a:pt x="3298446" y="3232011"/>
                    <a:pt x="3362697" y="3193554"/>
                    <a:pt x="3425990" y="3152873"/>
                  </a:cubicBezTo>
                  <a:cubicBezTo>
                    <a:pt x="3489282" y="3112110"/>
                    <a:pt x="3551529" y="3068712"/>
                    <a:pt x="3613601" y="3024078"/>
                  </a:cubicBezTo>
                  <a:cubicBezTo>
                    <a:pt x="3644549" y="3001762"/>
                    <a:pt x="3675411" y="2978868"/>
                    <a:pt x="3706185" y="2955893"/>
                  </a:cubicBezTo>
                  <a:lnTo>
                    <a:pt x="3799729" y="2885155"/>
                  </a:lnTo>
                  <a:cubicBezTo>
                    <a:pt x="3926402" y="2790205"/>
                    <a:pt x="4053597" y="2699374"/>
                    <a:pt x="4175561" y="2606072"/>
                  </a:cubicBezTo>
                  <a:cubicBezTo>
                    <a:pt x="4297526" y="2512852"/>
                    <a:pt x="4414084" y="2416833"/>
                    <a:pt x="4517132" y="2312331"/>
                  </a:cubicBezTo>
                  <a:cubicBezTo>
                    <a:pt x="4568480" y="2259956"/>
                    <a:pt x="4616604" y="2205689"/>
                    <a:pt x="4659758" y="2148703"/>
                  </a:cubicBezTo>
                  <a:cubicBezTo>
                    <a:pt x="4702650" y="2091634"/>
                    <a:pt x="4741184" y="2032096"/>
                    <a:pt x="4773178" y="1969674"/>
                  </a:cubicBezTo>
                  <a:cubicBezTo>
                    <a:pt x="4837865" y="1845080"/>
                    <a:pt x="4877446" y="1709038"/>
                    <a:pt x="4892092" y="1567562"/>
                  </a:cubicBezTo>
                  <a:cubicBezTo>
                    <a:pt x="4895666" y="1532233"/>
                    <a:pt x="4897845" y="1496576"/>
                    <a:pt x="4898804" y="1460754"/>
                  </a:cubicBezTo>
                  <a:cubicBezTo>
                    <a:pt x="4899066" y="1442884"/>
                    <a:pt x="4899414" y="1425015"/>
                    <a:pt x="4899153" y="1406239"/>
                  </a:cubicBezTo>
                  <a:cubicBezTo>
                    <a:pt x="4898979" y="1387711"/>
                    <a:pt x="4899066" y="1369263"/>
                    <a:pt x="4898456" y="1350735"/>
                  </a:cubicBezTo>
                  <a:cubicBezTo>
                    <a:pt x="4896974" y="1276703"/>
                    <a:pt x="4893226" y="1202753"/>
                    <a:pt x="4886774" y="1128886"/>
                  </a:cubicBezTo>
                  <a:cubicBezTo>
                    <a:pt x="4873610" y="981232"/>
                    <a:pt x="4851030" y="833991"/>
                    <a:pt x="4815896" y="689221"/>
                  </a:cubicBezTo>
                  <a:cubicBezTo>
                    <a:pt x="4780676" y="544533"/>
                    <a:pt x="4733860" y="402068"/>
                    <a:pt x="4673183" y="264874"/>
                  </a:cubicBezTo>
                  <a:cubicBezTo>
                    <a:pt x="4658101" y="230533"/>
                    <a:pt x="4642147" y="196605"/>
                    <a:pt x="4625496" y="162925"/>
                  </a:cubicBezTo>
                  <a:cubicBezTo>
                    <a:pt x="4608583" y="129326"/>
                    <a:pt x="4590885" y="96222"/>
                    <a:pt x="4572490" y="63364"/>
                  </a:cubicBezTo>
                  <a:lnTo>
                    <a:pt x="4532299" y="0"/>
                  </a:lnTo>
                  <a:lnTo>
                    <a:pt x="4626680" y="0"/>
                  </a:lnTo>
                  <a:lnTo>
                    <a:pt x="4643978" y="26636"/>
                  </a:lnTo>
                  <a:cubicBezTo>
                    <a:pt x="4663594" y="60152"/>
                    <a:pt x="4682598" y="94080"/>
                    <a:pt x="4700644" y="128338"/>
                  </a:cubicBezTo>
                  <a:cubicBezTo>
                    <a:pt x="4718866" y="162595"/>
                    <a:pt x="4736476" y="197100"/>
                    <a:pt x="4753214" y="232016"/>
                  </a:cubicBezTo>
                  <a:cubicBezTo>
                    <a:pt x="4820082" y="371681"/>
                    <a:pt x="4875964" y="515957"/>
                    <a:pt x="4921297" y="663363"/>
                  </a:cubicBezTo>
                  <a:cubicBezTo>
                    <a:pt x="4966630" y="810687"/>
                    <a:pt x="5002460" y="960975"/>
                    <a:pt x="5027482" y="1112991"/>
                  </a:cubicBezTo>
                  <a:cubicBezTo>
                    <a:pt x="5040123" y="1189000"/>
                    <a:pt x="5050323" y="1265421"/>
                    <a:pt x="5058082" y="1342088"/>
                  </a:cubicBezTo>
                  <a:cubicBezTo>
                    <a:pt x="5060261" y="1361276"/>
                    <a:pt x="5061743" y="1380464"/>
                    <a:pt x="5063486" y="1399651"/>
                  </a:cubicBezTo>
                  <a:cubicBezTo>
                    <a:pt x="5065318" y="1418591"/>
                    <a:pt x="5066625" y="1438437"/>
                    <a:pt x="5067846" y="1458284"/>
                  </a:cubicBezTo>
                  <a:cubicBezTo>
                    <a:pt x="5069851" y="1497894"/>
                    <a:pt x="5070461" y="1537751"/>
                    <a:pt x="5069414" y="1577772"/>
                  </a:cubicBezTo>
                  <a:cubicBezTo>
                    <a:pt x="5067060" y="1657734"/>
                    <a:pt x="5057820" y="1738272"/>
                    <a:pt x="5040732" y="1817822"/>
                  </a:cubicBezTo>
                  <a:cubicBezTo>
                    <a:pt x="5023123" y="1897289"/>
                    <a:pt x="4997578" y="1975686"/>
                    <a:pt x="4964102" y="2050871"/>
                  </a:cubicBezTo>
                  <a:cubicBezTo>
                    <a:pt x="4897409" y="2201736"/>
                    <a:pt x="4799942" y="2338271"/>
                    <a:pt x="4689486" y="2458008"/>
                  </a:cubicBezTo>
                  <a:cubicBezTo>
                    <a:pt x="4579116" y="2578485"/>
                    <a:pt x="4456716" y="2684139"/>
                    <a:pt x="4333792" y="2784606"/>
                  </a:cubicBezTo>
                  <a:cubicBezTo>
                    <a:pt x="4210520" y="2884908"/>
                    <a:pt x="4085853" y="2979775"/>
                    <a:pt x="3965197" y="3076041"/>
                  </a:cubicBezTo>
                  <a:lnTo>
                    <a:pt x="3873745" y="3149167"/>
                  </a:lnTo>
                  <a:cubicBezTo>
                    <a:pt x="3842621" y="3173790"/>
                    <a:pt x="3811325" y="3198413"/>
                    <a:pt x="3779416" y="3222705"/>
                  </a:cubicBezTo>
                  <a:cubicBezTo>
                    <a:pt x="3715863" y="3271374"/>
                    <a:pt x="3650652" y="3319055"/>
                    <a:pt x="3582739" y="3364594"/>
                  </a:cubicBezTo>
                  <a:cubicBezTo>
                    <a:pt x="3514913" y="3410051"/>
                    <a:pt x="3445170" y="3454190"/>
                    <a:pt x="3371851" y="3494377"/>
                  </a:cubicBezTo>
                  <a:cubicBezTo>
                    <a:pt x="3298533" y="3534481"/>
                    <a:pt x="3222687" y="3571703"/>
                    <a:pt x="3143615" y="3603819"/>
                  </a:cubicBezTo>
                  <a:cubicBezTo>
                    <a:pt x="2985994" y="3668876"/>
                    <a:pt x="2815732" y="3712356"/>
                    <a:pt x="2643552" y="3730555"/>
                  </a:cubicBezTo>
                  <a:cubicBezTo>
                    <a:pt x="2600484" y="3734838"/>
                    <a:pt x="2557331" y="3738297"/>
                    <a:pt x="2514264" y="3739696"/>
                  </a:cubicBezTo>
                  <a:lnTo>
                    <a:pt x="2481920" y="3740849"/>
                  </a:lnTo>
                  <a:lnTo>
                    <a:pt x="2449664" y="3741014"/>
                  </a:lnTo>
                  <a:cubicBezTo>
                    <a:pt x="2427869" y="3741343"/>
                    <a:pt x="2407207" y="3740685"/>
                    <a:pt x="2386284" y="3740273"/>
                  </a:cubicBezTo>
                  <a:cubicBezTo>
                    <a:pt x="2344525" y="3739779"/>
                    <a:pt x="2302505" y="3737391"/>
                    <a:pt x="2260658" y="3735331"/>
                  </a:cubicBezTo>
                  <a:cubicBezTo>
                    <a:pt x="2218725" y="3732038"/>
                    <a:pt x="2176791" y="3728991"/>
                    <a:pt x="2134945" y="3723967"/>
                  </a:cubicBezTo>
                  <a:cubicBezTo>
                    <a:pt x="2051165" y="3714497"/>
                    <a:pt x="1967473" y="3701568"/>
                    <a:pt x="1884564" y="3683451"/>
                  </a:cubicBezTo>
                  <a:cubicBezTo>
                    <a:pt x="1801657" y="3665335"/>
                    <a:pt x="1719708" y="3642029"/>
                    <a:pt x="1639764" y="3613537"/>
                  </a:cubicBezTo>
                  <a:cubicBezTo>
                    <a:pt x="1559820" y="3584961"/>
                    <a:pt x="1481969" y="3550869"/>
                    <a:pt x="1407081" y="3512164"/>
                  </a:cubicBezTo>
                  <a:cubicBezTo>
                    <a:pt x="1332455" y="3472884"/>
                    <a:pt x="1260794" y="3428992"/>
                    <a:pt x="1193491" y="3380240"/>
                  </a:cubicBezTo>
                  <a:cubicBezTo>
                    <a:pt x="1058362" y="3283233"/>
                    <a:pt x="939973" y="3169508"/>
                    <a:pt x="836141" y="3047878"/>
                  </a:cubicBezTo>
                  <a:cubicBezTo>
                    <a:pt x="784444" y="2986774"/>
                    <a:pt x="736321" y="2923695"/>
                    <a:pt x="690812" y="2859461"/>
                  </a:cubicBezTo>
                  <a:cubicBezTo>
                    <a:pt x="645217" y="2795229"/>
                    <a:pt x="602674" y="2729596"/>
                    <a:pt x="562397" y="2662976"/>
                  </a:cubicBezTo>
                  <a:cubicBezTo>
                    <a:pt x="541823" y="2629295"/>
                    <a:pt x="522992" y="2597755"/>
                    <a:pt x="502504" y="2565474"/>
                  </a:cubicBezTo>
                  <a:cubicBezTo>
                    <a:pt x="482192" y="2533440"/>
                    <a:pt x="461530" y="2501406"/>
                    <a:pt x="440258" y="2469619"/>
                  </a:cubicBezTo>
                  <a:lnTo>
                    <a:pt x="310360" y="2278732"/>
                  </a:lnTo>
                  <a:cubicBezTo>
                    <a:pt x="288826" y="2246616"/>
                    <a:pt x="267555" y="2214335"/>
                    <a:pt x="246806" y="2181642"/>
                  </a:cubicBezTo>
                  <a:cubicBezTo>
                    <a:pt x="226057" y="2148949"/>
                    <a:pt x="205483" y="2116174"/>
                    <a:pt x="186303" y="2082411"/>
                  </a:cubicBezTo>
                  <a:cubicBezTo>
                    <a:pt x="147857" y="2015213"/>
                    <a:pt x="112550" y="1946041"/>
                    <a:pt x="84390" y="1874231"/>
                  </a:cubicBezTo>
                  <a:cubicBezTo>
                    <a:pt x="55708" y="1802669"/>
                    <a:pt x="34436" y="1728473"/>
                    <a:pt x="20139" y="1653288"/>
                  </a:cubicBezTo>
                  <a:cubicBezTo>
                    <a:pt x="6452" y="1578103"/>
                    <a:pt x="0" y="1501764"/>
                    <a:pt x="0" y="1425590"/>
                  </a:cubicBezTo>
                  <a:cubicBezTo>
                    <a:pt x="1133" y="1121885"/>
                    <a:pt x="63293" y="819004"/>
                    <a:pt x="179939" y="533498"/>
                  </a:cubicBezTo>
                  <a:cubicBezTo>
                    <a:pt x="209232" y="462183"/>
                    <a:pt x="240965" y="391527"/>
                    <a:pt x="276709" y="322519"/>
                  </a:cubicBezTo>
                  <a:cubicBezTo>
                    <a:pt x="311930" y="253262"/>
                    <a:pt x="350725" y="185489"/>
                    <a:pt x="392571" y="11928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5" name="Freeform: Shape 44">
              <a:extLst>
                <a:ext uri="{FF2B5EF4-FFF2-40B4-BE49-F238E27FC236}">
                  <a16:creationId xmlns:a16="http://schemas.microsoft.com/office/drawing/2014/main" id="{0965238E-4E7C-E8D5-0C44-A8879103ED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62838" y="1"/>
              <a:ext cx="4960548" cy="3526297"/>
            </a:xfrm>
            <a:custGeom>
              <a:avLst/>
              <a:gdLst>
                <a:gd name="connsiteX0" fmla="*/ 542883 w 4960548"/>
                <a:gd name="connsiteY0" fmla="*/ 0 h 3526297"/>
                <a:gd name="connsiteX1" fmla="*/ 826658 w 4960548"/>
                <a:gd name="connsiteY1" fmla="*/ 0 h 3526297"/>
                <a:gd name="connsiteX2" fmla="*/ 730698 w 4960548"/>
                <a:gd name="connsiteY2" fmla="*/ 89329 h 3526297"/>
                <a:gd name="connsiteX3" fmla="*/ 590295 w 4960548"/>
                <a:gd name="connsiteY3" fmla="*/ 244485 h 3526297"/>
                <a:gd name="connsiteX4" fmla="*/ 357524 w 4960548"/>
                <a:gd name="connsiteY4" fmla="*/ 587307 h 3526297"/>
                <a:gd name="connsiteX5" fmla="*/ 199554 w 4960548"/>
                <a:gd name="connsiteY5" fmla="*/ 966280 h 3526297"/>
                <a:gd name="connsiteX6" fmla="*/ 142104 w 4960548"/>
                <a:gd name="connsiteY6" fmla="*/ 1370286 h 3526297"/>
                <a:gd name="connsiteX7" fmla="*/ 166339 w 4960548"/>
                <a:gd name="connsiteY7" fmla="*/ 1568090 h 3526297"/>
                <a:gd name="connsiteX8" fmla="*/ 237914 w 4960548"/>
                <a:gd name="connsiteY8" fmla="*/ 1753129 h 3526297"/>
                <a:gd name="connsiteX9" fmla="*/ 287868 w 4960548"/>
                <a:gd name="connsiteY9" fmla="*/ 1840255 h 3526297"/>
                <a:gd name="connsiteX10" fmla="*/ 345232 w 4960548"/>
                <a:gd name="connsiteY10" fmla="*/ 1924581 h 3526297"/>
                <a:gd name="connsiteX11" fmla="*/ 477745 w 4960548"/>
                <a:gd name="connsiteY11" fmla="*/ 2087551 h 3526297"/>
                <a:gd name="connsiteX12" fmla="*/ 621156 w 4960548"/>
                <a:gd name="connsiteY12" fmla="*/ 2251756 h 3526297"/>
                <a:gd name="connsiteX13" fmla="*/ 692469 w 4960548"/>
                <a:gd name="connsiteY13" fmla="*/ 2337482 h 3526297"/>
                <a:gd name="connsiteX14" fmla="*/ 726731 w 4960548"/>
                <a:gd name="connsiteY14" fmla="*/ 2379562 h 3526297"/>
                <a:gd name="connsiteX15" fmla="*/ 760295 w 4960548"/>
                <a:gd name="connsiteY15" fmla="*/ 2419831 h 3526297"/>
                <a:gd name="connsiteX16" fmla="*/ 1048685 w 4960548"/>
                <a:gd name="connsiteY16" fmla="*/ 2717443 h 3526297"/>
                <a:gd name="connsiteX17" fmla="*/ 1202035 w 4960548"/>
                <a:gd name="connsiteY17" fmla="*/ 2851344 h 3526297"/>
                <a:gd name="connsiteX18" fmla="*/ 1362620 w 4960548"/>
                <a:gd name="connsiteY18" fmla="*/ 2974785 h 3526297"/>
                <a:gd name="connsiteX19" fmla="*/ 1721364 w 4960548"/>
                <a:gd name="connsiteY19" fmla="*/ 3170036 h 3526297"/>
                <a:gd name="connsiteX20" fmla="*/ 1922052 w 4960548"/>
                <a:gd name="connsiteY20" fmla="*/ 3225210 h 3526297"/>
                <a:gd name="connsiteX21" fmla="*/ 1973488 w 4960548"/>
                <a:gd name="connsiteY21" fmla="*/ 3234928 h 3526297"/>
                <a:gd name="connsiteX22" fmla="*/ 2025360 w 4960548"/>
                <a:gd name="connsiteY22" fmla="*/ 3243080 h 3526297"/>
                <a:gd name="connsiteX23" fmla="*/ 2130063 w 4960548"/>
                <a:gd name="connsiteY23" fmla="*/ 3254774 h 3526297"/>
                <a:gd name="connsiteX24" fmla="*/ 2182719 w 4960548"/>
                <a:gd name="connsiteY24" fmla="*/ 3258562 h 3526297"/>
                <a:gd name="connsiteX25" fmla="*/ 2235551 w 4960548"/>
                <a:gd name="connsiteY25" fmla="*/ 3261197 h 3526297"/>
                <a:gd name="connsiteX26" fmla="*/ 2288556 w 4960548"/>
                <a:gd name="connsiteY26" fmla="*/ 3262350 h 3526297"/>
                <a:gd name="connsiteX27" fmla="*/ 2341648 w 4960548"/>
                <a:gd name="connsiteY27" fmla="*/ 3262103 h 3526297"/>
                <a:gd name="connsiteX28" fmla="*/ 2368238 w 4960548"/>
                <a:gd name="connsiteY28" fmla="*/ 3261856 h 3526297"/>
                <a:gd name="connsiteX29" fmla="*/ 2393869 w 4960548"/>
                <a:gd name="connsiteY29" fmla="*/ 3260785 h 3526297"/>
                <a:gd name="connsiteX30" fmla="*/ 2419413 w 4960548"/>
                <a:gd name="connsiteY30" fmla="*/ 3259550 h 3526297"/>
                <a:gd name="connsiteX31" fmla="*/ 2444869 w 4960548"/>
                <a:gd name="connsiteY31" fmla="*/ 3257574 h 3526297"/>
                <a:gd name="connsiteX32" fmla="*/ 2545824 w 4960548"/>
                <a:gd name="connsiteY32" fmla="*/ 3245798 h 3526297"/>
                <a:gd name="connsiteX33" fmla="*/ 2930373 w 4960548"/>
                <a:gd name="connsiteY33" fmla="*/ 3126555 h 3526297"/>
                <a:gd name="connsiteX34" fmla="*/ 3285631 w 4960548"/>
                <a:gd name="connsiteY34" fmla="*/ 2917552 h 3526297"/>
                <a:gd name="connsiteX35" fmla="*/ 3371764 w 4960548"/>
                <a:gd name="connsiteY35" fmla="*/ 2856120 h 3526297"/>
                <a:gd name="connsiteX36" fmla="*/ 3457898 w 4960548"/>
                <a:gd name="connsiteY36" fmla="*/ 2792628 h 3526297"/>
                <a:gd name="connsiteX37" fmla="*/ 3632344 w 4960548"/>
                <a:gd name="connsiteY37" fmla="*/ 2660869 h 3526297"/>
                <a:gd name="connsiteX38" fmla="*/ 3990915 w 4960548"/>
                <a:gd name="connsiteY38" fmla="*/ 2405832 h 3526297"/>
                <a:gd name="connsiteX39" fmla="*/ 4324988 w 4960548"/>
                <a:gd name="connsiteY39" fmla="*/ 2152196 h 3526297"/>
                <a:gd name="connsiteX40" fmla="*/ 4592106 w 4960548"/>
                <a:gd name="connsiteY40" fmla="*/ 1861501 h 3526297"/>
                <a:gd name="connsiteX41" fmla="*/ 4683122 w 4960548"/>
                <a:gd name="connsiteY41" fmla="*/ 1692521 h 3526297"/>
                <a:gd name="connsiteX42" fmla="*/ 4738568 w 4960548"/>
                <a:gd name="connsiteY42" fmla="*/ 1507893 h 3526297"/>
                <a:gd name="connsiteX43" fmla="*/ 4753912 w 4960548"/>
                <a:gd name="connsiteY43" fmla="*/ 1411050 h 3526297"/>
                <a:gd name="connsiteX44" fmla="*/ 4756440 w 4960548"/>
                <a:gd name="connsiteY44" fmla="*/ 1386509 h 3526297"/>
                <a:gd name="connsiteX45" fmla="*/ 4758358 w 4960548"/>
                <a:gd name="connsiteY45" fmla="*/ 1361475 h 3526297"/>
                <a:gd name="connsiteX46" fmla="*/ 4761148 w 4960548"/>
                <a:gd name="connsiteY46" fmla="*/ 1309759 h 3526297"/>
                <a:gd name="connsiteX47" fmla="*/ 4756354 w 4960548"/>
                <a:gd name="connsiteY47" fmla="*/ 1102980 h 3526297"/>
                <a:gd name="connsiteX48" fmla="*/ 4725578 w 4960548"/>
                <a:gd name="connsiteY48" fmla="*/ 898753 h 3526297"/>
                <a:gd name="connsiteX49" fmla="*/ 4673358 w 4960548"/>
                <a:gd name="connsiteY49" fmla="*/ 699384 h 3526297"/>
                <a:gd name="connsiteX50" fmla="*/ 4538491 w 4960548"/>
                <a:gd name="connsiteY50" fmla="*/ 312754 h 3526297"/>
                <a:gd name="connsiteX51" fmla="*/ 4446604 w 4960548"/>
                <a:gd name="connsiteY51" fmla="*/ 129196 h 3526297"/>
                <a:gd name="connsiteX52" fmla="*/ 4419840 w 4960548"/>
                <a:gd name="connsiteY52" fmla="*/ 85222 h 3526297"/>
                <a:gd name="connsiteX53" fmla="*/ 4391680 w 4960548"/>
                <a:gd name="connsiteY53" fmla="*/ 42071 h 3526297"/>
                <a:gd name="connsiteX54" fmla="*/ 4361930 w 4960548"/>
                <a:gd name="connsiteY54" fmla="*/ 0 h 3526297"/>
                <a:gd name="connsiteX55" fmla="*/ 4588871 w 4960548"/>
                <a:gd name="connsiteY55" fmla="*/ 0 h 3526297"/>
                <a:gd name="connsiteX56" fmla="*/ 4613640 w 4960548"/>
                <a:gd name="connsiteY56" fmla="*/ 38859 h 3526297"/>
                <a:gd name="connsiteX57" fmla="*/ 4724445 w 4960548"/>
                <a:gd name="connsiteY57" fmla="*/ 234687 h 3526297"/>
                <a:gd name="connsiteX58" fmla="*/ 4876138 w 4960548"/>
                <a:gd name="connsiteY58" fmla="*/ 653022 h 3526297"/>
                <a:gd name="connsiteX59" fmla="*/ 4911707 w 4960548"/>
                <a:gd name="connsiteY59" fmla="*/ 870671 h 3526297"/>
                <a:gd name="connsiteX60" fmla="*/ 4934810 w 4960548"/>
                <a:gd name="connsiteY60" fmla="*/ 1088487 h 3526297"/>
                <a:gd name="connsiteX61" fmla="*/ 4953206 w 4960548"/>
                <a:gd name="connsiteY61" fmla="*/ 1306301 h 3526297"/>
                <a:gd name="connsiteX62" fmla="*/ 4956954 w 4960548"/>
                <a:gd name="connsiteY62" fmla="*/ 1360899 h 3526297"/>
                <a:gd name="connsiteX63" fmla="*/ 4958610 w 4960548"/>
                <a:gd name="connsiteY63" fmla="*/ 1388980 h 3526297"/>
                <a:gd name="connsiteX64" fmla="*/ 4959830 w 4960548"/>
                <a:gd name="connsiteY64" fmla="*/ 1417555 h 3526297"/>
                <a:gd name="connsiteX65" fmla="*/ 4958174 w 4960548"/>
                <a:gd name="connsiteY65" fmla="*/ 1532680 h 3526297"/>
                <a:gd name="connsiteX66" fmla="*/ 4834030 w 4960548"/>
                <a:gd name="connsiteY66" fmla="*/ 1984861 h 3526297"/>
                <a:gd name="connsiteX67" fmla="*/ 4558106 w 4960548"/>
                <a:gd name="connsiteY67" fmla="*/ 2368857 h 3526297"/>
                <a:gd name="connsiteX68" fmla="*/ 4389936 w 4960548"/>
                <a:gd name="connsiteY68" fmla="*/ 2528945 h 3526297"/>
                <a:gd name="connsiteX69" fmla="*/ 4214618 w 4960548"/>
                <a:gd name="connsiteY69" fmla="*/ 2674457 h 3526297"/>
                <a:gd name="connsiteX70" fmla="*/ 3858489 w 4960548"/>
                <a:gd name="connsiteY70" fmla="*/ 2936658 h 3526297"/>
                <a:gd name="connsiteX71" fmla="*/ 3768868 w 4960548"/>
                <a:gd name="connsiteY71" fmla="*/ 3000643 h 3526297"/>
                <a:gd name="connsiteX72" fmla="*/ 3676806 w 4960548"/>
                <a:gd name="connsiteY72" fmla="*/ 3065040 h 3526297"/>
                <a:gd name="connsiteX73" fmla="*/ 3582477 w 4960548"/>
                <a:gd name="connsiteY73" fmla="*/ 3128614 h 3526297"/>
                <a:gd name="connsiteX74" fmla="*/ 3485185 w 4960548"/>
                <a:gd name="connsiteY74" fmla="*/ 3190377 h 3526297"/>
                <a:gd name="connsiteX75" fmla="*/ 3280923 w 4960548"/>
                <a:gd name="connsiteY75" fmla="*/ 3306325 h 3526297"/>
                <a:gd name="connsiteX76" fmla="*/ 3061230 w 4960548"/>
                <a:gd name="connsiteY76" fmla="*/ 3404897 h 3526297"/>
                <a:gd name="connsiteX77" fmla="*/ 2583137 w 4960548"/>
                <a:gd name="connsiteY77" fmla="*/ 3518292 h 3526297"/>
                <a:gd name="connsiteX78" fmla="*/ 2460038 w 4960548"/>
                <a:gd name="connsiteY78" fmla="*/ 3525622 h 3526297"/>
                <a:gd name="connsiteX79" fmla="*/ 2429264 w 4960548"/>
                <a:gd name="connsiteY79" fmla="*/ 3526280 h 3526297"/>
                <a:gd name="connsiteX80" fmla="*/ 2398576 w 4960548"/>
                <a:gd name="connsiteY80" fmla="*/ 3526116 h 3526297"/>
                <a:gd name="connsiteX81" fmla="*/ 2367977 w 4960548"/>
                <a:gd name="connsiteY81" fmla="*/ 3525786 h 3526297"/>
                <a:gd name="connsiteX82" fmla="*/ 2338249 w 4960548"/>
                <a:gd name="connsiteY82" fmla="*/ 3524716 h 3526297"/>
                <a:gd name="connsiteX83" fmla="*/ 2100770 w 4960548"/>
                <a:gd name="connsiteY83" fmla="*/ 3506845 h 3526297"/>
                <a:gd name="connsiteX84" fmla="*/ 1864776 w 4960548"/>
                <a:gd name="connsiteY84" fmla="*/ 3467483 h 3526297"/>
                <a:gd name="connsiteX85" fmla="*/ 1632964 w 4960548"/>
                <a:gd name="connsiteY85" fmla="*/ 3405803 h 3526297"/>
                <a:gd name="connsiteX86" fmla="*/ 1189219 w 4960548"/>
                <a:gd name="connsiteY86" fmla="*/ 3220352 h 3526297"/>
                <a:gd name="connsiteX87" fmla="*/ 815305 w 4960548"/>
                <a:gd name="connsiteY87" fmla="*/ 2931634 h 3526297"/>
                <a:gd name="connsiteX88" fmla="*/ 663699 w 4960548"/>
                <a:gd name="connsiteY88" fmla="*/ 2757877 h 3526297"/>
                <a:gd name="connsiteX89" fmla="*/ 531274 w 4960548"/>
                <a:gd name="connsiteY89" fmla="*/ 2573907 h 3526297"/>
                <a:gd name="connsiteX90" fmla="*/ 500325 w 4960548"/>
                <a:gd name="connsiteY90" fmla="*/ 2527051 h 3526297"/>
                <a:gd name="connsiteX91" fmla="*/ 470771 w 4960548"/>
                <a:gd name="connsiteY91" fmla="*/ 2481594 h 3526297"/>
                <a:gd name="connsiteX92" fmla="*/ 412448 w 4960548"/>
                <a:gd name="connsiteY92" fmla="*/ 2393479 h 3526297"/>
                <a:gd name="connsiteX93" fmla="*/ 291616 w 4960548"/>
                <a:gd name="connsiteY93" fmla="*/ 2213464 h 3526297"/>
                <a:gd name="connsiteX94" fmla="*/ 173662 w 4960548"/>
                <a:gd name="connsiteY94" fmla="*/ 2023154 h 3526297"/>
                <a:gd name="connsiteX95" fmla="*/ 120483 w 4960548"/>
                <a:gd name="connsiteY95" fmla="*/ 1922276 h 3526297"/>
                <a:gd name="connsiteX96" fmla="*/ 75324 w 4960548"/>
                <a:gd name="connsiteY96" fmla="*/ 1816703 h 3526297"/>
                <a:gd name="connsiteX97" fmla="*/ 40713 w 4960548"/>
                <a:gd name="connsiteY97" fmla="*/ 1707179 h 3526297"/>
                <a:gd name="connsiteX98" fmla="*/ 27811 w 4960548"/>
                <a:gd name="connsiteY98" fmla="*/ 1651346 h 3526297"/>
                <a:gd name="connsiteX99" fmla="*/ 22144 w 4960548"/>
                <a:gd name="connsiteY99" fmla="*/ 1623346 h 3526297"/>
                <a:gd name="connsiteX100" fmla="*/ 17436 w 4960548"/>
                <a:gd name="connsiteY100" fmla="*/ 1595265 h 3526297"/>
                <a:gd name="connsiteX101" fmla="*/ 0 w 4960548"/>
                <a:gd name="connsiteY101" fmla="*/ 1370286 h 3526297"/>
                <a:gd name="connsiteX102" fmla="*/ 48385 w 4960548"/>
                <a:gd name="connsiteY102" fmla="*/ 931939 h 3526297"/>
                <a:gd name="connsiteX103" fmla="*/ 193801 w 4960548"/>
                <a:gd name="connsiteY103" fmla="*/ 511957 h 3526297"/>
                <a:gd name="connsiteX104" fmla="*/ 431660 w 4960548"/>
                <a:gd name="connsiteY104" fmla="*/ 131379 h 3526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4960548" h="3526297">
                  <a:moveTo>
                    <a:pt x="542883" y="0"/>
                  </a:moveTo>
                  <a:lnTo>
                    <a:pt x="826658" y="0"/>
                  </a:lnTo>
                  <a:lnTo>
                    <a:pt x="730698" y="89329"/>
                  </a:lnTo>
                  <a:cubicBezTo>
                    <a:pt x="681528" y="139120"/>
                    <a:pt x="634626" y="190876"/>
                    <a:pt x="590295" y="244485"/>
                  </a:cubicBezTo>
                  <a:cubicBezTo>
                    <a:pt x="501458" y="351540"/>
                    <a:pt x="423083" y="466336"/>
                    <a:pt x="357524" y="587307"/>
                  </a:cubicBezTo>
                  <a:cubicBezTo>
                    <a:pt x="291965" y="708196"/>
                    <a:pt x="237391" y="834767"/>
                    <a:pt x="199554" y="966280"/>
                  </a:cubicBezTo>
                  <a:cubicBezTo>
                    <a:pt x="161632" y="1097463"/>
                    <a:pt x="142016" y="1233833"/>
                    <a:pt x="142104" y="1370286"/>
                  </a:cubicBezTo>
                  <a:cubicBezTo>
                    <a:pt x="142888" y="1437319"/>
                    <a:pt x="149862" y="1503858"/>
                    <a:pt x="166339" y="1568090"/>
                  </a:cubicBezTo>
                  <a:cubicBezTo>
                    <a:pt x="182555" y="1632405"/>
                    <a:pt x="207750" y="1693921"/>
                    <a:pt x="237914" y="1753129"/>
                  </a:cubicBezTo>
                  <a:cubicBezTo>
                    <a:pt x="253170" y="1782693"/>
                    <a:pt x="270084" y="1811680"/>
                    <a:pt x="287868" y="1840255"/>
                  </a:cubicBezTo>
                  <a:cubicBezTo>
                    <a:pt x="305914" y="1868748"/>
                    <a:pt x="325181" y="1896830"/>
                    <a:pt x="345232" y="1924581"/>
                  </a:cubicBezTo>
                  <a:cubicBezTo>
                    <a:pt x="385858" y="1979920"/>
                    <a:pt x="431017" y="2033612"/>
                    <a:pt x="477745" y="2087551"/>
                  </a:cubicBezTo>
                  <a:cubicBezTo>
                    <a:pt x="524474" y="2141573"/>
                    <a:pt x="573294" y="2195594"/>
                    <a:pt x="621156" y="2251756"/>
                  </a:cubicBezTo>
                  <a:cubicBezTo>
                    <a:pt x="645130" y="2279755"/>
                    <a:pt x="668843" y="2308412"/>
                    <a:pt x="692469" y="2337482"/>
                  </a:cubicBezTo>
                  <a:lnTo>
                    <a:pt x="726731" y="2379562"/>
                  </a:lnTo>
                  <a:cubicBezTo>
                    <a:pt x="737977" y="2392986"/>
                    <a:pt x="748700" y="2406738"/>
                    <a:pt x="760295" y="2419831"/>
                  </a:cubicBezTo>
                  <a:cubicBezTo>
                    <a:pt x="850788" y="2526392"/>
                    <a:pt x="948952" y="2624470"/>
                    <a:pt x="1048685" y="2717443"/>
                  </a:cubicBezTo>
                  <a:cubicBezTo>
                    <a:pt x="1098814" y="2763724"/>
                    <a:pt x="1149814" y="2808439"/>
                    <a:pt x="1202035" y="2851344"/>
                  </a:cubicBezTo>
                  <a:cubicBezTo>
                    <a:pt x="1254256" y="2894248"/>
                    <a:pt x="1307435" y="2935752"/>
                    <a:pt x="1362620" y="2974785"/>
                  </a:cubicBezTo>
                  <a:cubicBezTo>
                    <a:pt x="1472554" y="3053017"/>
                    <a:pt x="1591118" y="3122932"/>
                    <a:pt x="1721364" y="3170036"/>
                  </a:cubicBezTo>
                  <a:cubicBezTo>
                    <a:pt x="1786314" y="3193588"/>
                    <a:pt x="1853617" y="3211622"/>
                    <a:pt x="1922052" y="3225210"/>
                  </a:cubicBezTo>
                  <a:cubicBezTo>
                    <a:pt x="1939227" y="3228422"/>
                    <a:pt x="1956227" y="3232128"/>
                    <a:pt x="1973488" y="3234928"/>
                  </a:cubicBezTo>
                  <a:lnTo>
                    <a:pt x="2025360" y="3243080"/>
                  </a:lnTo>
                  <a:cubicBezTo>
                    <a:pt x="2060145" y="3247445"/>
                    <a:pt x="2094930" y="3252056"/>
                    <a:pt x="2130063" y="3254774"/>
                  </a:cubicBezTo>
                  <a:cubicBezTo>
                    <a:pt x="2147587" y="3256338"/>
                    <a:pt x="2165109" y="3257821"/>
                    <a:pt x="2182719" y="3258562"/>
                  </a:cubicBezTo>
                  <a:cubicBezTo>
                    <a:pt x="2200330" y="3259385"/>
                    <a:pt x="2217853" y="3260703"/>
                    <a:pt x="2235551" y="3261197"/>
                  </a:cubicBezTo>
                  <a:lnTo>
                    <a:pt x="2288556" y="3262350"/>
                  </a:lnTo>
                  <a:cubicBezTo>
                    <a:pt x="2306166" y="3262761"/>
                    <a:pt x="2323951" y="3262185"/>
                    <a:pt x="2341648" y="3262103"/>
                  </a:cubicBezTo>
                  <a:lnTo>
                    <a:pt x="2368238" y="3261856"/>
                  </a:lnTo>
                  <a:cubicBezTo>
                    <a:pt x="2376869" y="3261609"/>
                    <a:pt x="2385325" y="3261115"/>
                    <a:pt x="2393869" y="3260785"/>
                  </a:cubicBezTo>
                  <a:cubicBezTo>
                    <a:pt x="2402412" y="3260373"/>
                    <a:pt x="2410956" y="3260127"/>
                    <a:pt x="2419413" y="3259550"/>
                  </a:cubicBezTo>
                  <a:lnTo>
                    <a:pt x="2444869" y="3257574"/>
                  </a:lnTo>
                  <a:cubicBezTo>
                    <a:pt x="2478782" y="3255021"/>
                    <a:pt x="2512434" y="3250739"/>
                    <a:pt x="2545824" y="3245798"/>
                  </a:cubicBezTo>
                  <a:cubicBezTo>
                    <a:pt x="2679470" y="3224881"/>
                    <a:pt x="2807973" y="3183954"/>
                    <a:pt x="2930373" y="3126555"/>
                  </a:cubicBezTo>
                  <a:cubicBezTo>
                    <a:pt x="3053210" y="3069817"/>
                    <a:pt x="3170118" y="2997184"/>
                    <a:pt x="3285631" y="2917552"/>
                  </a:cubicBezTo>
                  <a:cubicBezTo>
                    <a:pt x="3314487" y="2897706"/>
                    <a:pt x="3343169" y="2876954"/>
                    <a:pt x="3371764" y="2856120"/>
                  </a:cubicBezTo>
                  <a:cubicBezTo>
                    <a:pt x="3400534" y="2835285"/>
                    <a:pt x="3429216" y="2814121"/>
                    <a:pt x="3457898" y="2792628"/>
                  </a:cubicBezTo>
                  <a:lnTo>
                    <a:pt x="3632344" y="2660869"/>
                  </a:lnTo>
                  <a:cubicBezTo>
                    <a:pt x="3752043" y="2571190"/>
                    <a:pt x="3872873" y="2487687"/>
                    <a:pt x="3990915" y="2405832"/>
                  </a:cubicBezTo>
                  <a:cubicBezTo>
                    <a:pt x="4108869" y="2323976"/>
                    <a:pt x="4222378" y="2241297"/>
                    <a:pt x="4324988" y="2152196"/>
                  </a:cubicBezTo>
                  <a:cubicBezTo>
                    <a:pt x="4427598" y="2063258"/>
                    <a:pt x="4520270" y="1968474"/>
                    <a:pt x="4592106" y="1861501"/>
                  </a:cubicBezTo>
                  <a:cubicBezTo>
                    <a:pt x="4628024" y="1808057"/>
                    <a:pt x="4658712" y="1751730"/>
                    <a:pt x="4683122" y="1692521"/>
                  </a:cubicBezTo>
                  <a:cubicBezTo>
                    <a:pt x="4707706" y="1633393"/>
                    <a:pt x="4725404" y="1571467"/>
                    <a:pt x="4738568" y="1507893"/>
                  </a:cubicBezTo>
                  <a:cubicBezTo>
                    <a:pt x="4745106" y="1476106"/>
                    <a:pt x="4750338" y="1443742"/>
                    <a:pt x="4753912" y="1411050"/>
                  </a:cubicBezTo>
                  <a:cubicBezTo>
                    <a:pt x="4754958" y="1402897"/>
                    <a:pt x="4755656" y="1394662"/>
                    <a:pt x="4756440" y="1386509"/>
                  </a:cubicBezTo>
                  <a:cubicBezTo>
                    <a:pt x="4757138" y="1378274"/>
                    <a:pt x="4758010" y="1370204"/>
                    <a:pt x="4758358" y="1361475"/>
                  </a:cubicBezTo>
                  <a:lnTo>
                    <a:pt x="4761148" y="1309759"/>
                  </a:lnTo>
                  <a:cubicBezTo>
                    <a:pt x="4763676" y="1240751"/>
                    <a:pt x="4762106" y="1171659"/>
                    <a:pt x="4756354" y="1102980"/>
                  </a:cubicBezTo>
                  <a:cubicBezTo>
                    <a:pt x="4750774" y="1034218"/>
                    <a:pt x="4740050" y="966033"/>
                    <a:pt x="4725578" y="898753"/>
                  </a:cubicBezTo>
                  <a:cubicBezTo>
                    <a:pt x="4710932" y="831473"/>
                    <a:pt x="4692624" y="765100"/>
                    <a:pt x="4673358" y="699384"/>
                  </a:cubicBezTo>
                  <a:cubicBezTo>
                    <a:pt x="4634912" y="568037"/>
                    <a:pt x="4592456" y="438419"/>
                    <a:pt x="4538491" y="312754"/>
                  </a:cubicBezTo>
                  <a:cubicBezTo>
                    <a:pt x="4511464" y="250003"/>
                    <a:pt x="4481301" y="188406"/>
                    <a:pt x="4446604" y="129196"/>
                  </a:cubicBezTo>
                  <a:cubicBezTo>
                    <a:pt x="4438147" y="114291"/>
                    <a:pt x="4428819" y="99798"/>
                    <a:pt x="4419840" y="85222"/>
                  </a:cubicBezTo>
                  <a:cubicBezTo>
                    <a:pt x="4410598" y="70728"/>
                    <a:pt x="4401008" y="56482"/>
                    <a:pt x="4391680" y="42071"/>
                  </a:cubicBezTo>
                  <a:lnTo>
                    <a:pt x="4361930" y="0"/>
                  </a:lnTo>
                  <a:lnTo>
                    <a:pt x="4588871" y="0"/>
                  </a:lnTo>
                  <a:lnTo>
                    <a:pt x="4613640" y="38859"/>
                  </a:lnTo>
                  <a:cubicBezTo>
                    <a:pt x="4653306" y="102762"/>
                    <a:pt x="4690706" y="167901"/>
                    <a:pt x="4724445" y="234687"/>
                  </a:cubicBezTo>
                  <a:cubicBezTo>
                    <a:pt x="4792096" y="368257"/>
                    <a:pt x="4844230" y="508828"/>
                    <a:pt x="4876138" y="653022"/>
                  </a:cubicBezTo>
                  <a:cubicBezTo>
                    <a:pt x="4892005" y="725161"/>
                    <a:pt x="4903077" y="797874"/>
                    <a:pt x="4911707" y="870671"/>
                  </a:cubicBezTo>
                  <a:cubicBezTo>
                    <a:pt x="4920513" y="943386"/>
                    <a:pt x="4927574" y="1016019"/>
                    <a:pt x="4934810" y="1088487"/>
                  </a:cubicBezTo>
                  <a:cubicBezTo>
                    <a:pt x="4941697" y="1161036"/>
                    <a:pt x="4947799" y="1233586"/>
                    <a:pt x="4953206" y="1306301"/>
                  </a:cubicBezTo>
                  <a:lnTo>
                    <a:pt x="4956954" y="1360899"/>
                  </a:lnTo>
                  <a:cubicBezTo>
                    <a:pt x="4957651" y="1369875"/>
                    <a:pt x="4958087" y="1379510"/>
                    <a:pt x="4958610" y="1388980"/>
                  </a:cubicBezTo>
                  <a:cubicBezTo>
                    <a:pt x="4959133" y="1398450"/>
                    <a:pt x="4959656" y="1408003"/>
                    <a:pt x="4959830" y="1417555"/>
                  </a:cubicBezTo>
                  <a:cubicBezTo>
                    <a:pt x="4961138" y="1455683"/>
                    <a:pt x="4960702" y="1494140"/>
                    <a:pt x="4958174" y="1532680"/>
                  </a:cubicBezTo>
                  <a:cubicBezTo>
                    <a:pt x="4948760" y="1686920"/>
                    <a:pt x="4904908" y="1842314"/>
                    <a:pt x="4834030" y="1984861"/>
                  </a:cubicBezTo>
                  <a:cubicBezTo>
                    <a:pt x="4763328" y="2127820"/>
                    <a:pt x="4665860" y="2256121"/>
                    <a:pt x="4558106" y="2368857"/>
                  </a:cubicBezTo>
                  <a:cubicBezTo>
                    <a:pt x="4504230" y="2425432"/>
                    <a:pt x="4447650" y="2478465"/>
                    <a:pt x="4389936" y="2528945"/>
                  </a:cubicBezTo>
                  <a:cubicBezTo>
                    <a:pt x="4332223" y="2579425"/>
                    <a:pt x="4273726" y="2628011"/>
                    <a:pt x="4214618" y="2674457"/>
                  </a:cubicBezTo>
                  <a:cubicBezTo>
                    <a:pt x="4096664" y="2767759"/>
                    <a:pt x="3976094" y="2852826"/>
                    <a:pt x="3858489" y="2936658"/>
                  </a:cubicBezTo>
                  <a:lnTo>
                    <a:pt x="3768868" y="3000643"/>
                  </a:lnTo>
                  <a:cubicBezTo>
                    <a:pt x="3738530" y="3022136"/>
                    <a:pt x="3707929" y="3043794"/>
                    <a:pt x="3676806" y="3065040"/>
                  </a:cubicBezTo>
                  <a:cubicBezTo>
                    <a:pt x="3645770" y="3086369"/>
                    <a:pt x="3614386" y="3107615"/>
                    <a:pt x="3582477" y="3128614"/>
                  </a:cubicBezTo>
                  <a:cubicBezTo>
                    <a:pt x="3550483" y="3149449"/>
                    <a:pt x="3518226" y="3170118"/>
                    <a:pt x="3485185" y="3190377"/>
                  </a:cubicBezTo>
                  <a:cubicBezTo>
                    <a:pt x="3419452" y="3230975"/>
                    <a:pt x="3351625" y="3270338"/>
                    <a:pt x="3280923" y="3306325"/>
                  </a:cubicBezTo>
                  <a:cubicBezTo>
                    <a:pt x="3210307" y="3342476"/>
                    <a:pt x="3137251" y="3376074"/>
                    <a:pt x="3061230" y="3404897"/>
                  </a:cubicBezTo>
                  <a:cubicBezTo>
                    <a:pt x="2909886" y="3463366"/>
                    <a:pt x="2747295" y="3502810"/>
                    <a:pt x="2583137" y="3518292"/>
                  </a:cubicBezTo>
                  <a:cubicBezTo>
                    <a:pt x="2542075" y="3521999"/>
                    <a:pt x="2501013" y="3524798"/>
                    <a:pt x="2460038" y="3525622"/>
                  </a:cubicBezTo>
                  <a:lnTo>
                    <a:pt x="2429264" y="3526280"/>
                  </a:lnTo>
                  <a:cubicBezTo>
                    <a:pt x="2419064" y="3526363"/>
                    <a:pt x="2408777" y="3526116"/>
                    <a:pt x="2398576" y="3526116"/>
                  </a:cubicBezTo>
                  <a:lnTo>
                    <a:pt x="2367977" y="3525786"/>
                  </a:lnTo>
                  <a:lnTo>
                    <a:pt x="2338249" y="3524716"/>
                  </a:lnTo>
                  <a:cubicBezTo>
                    <a:pt x="2259089" y="3522327"/>
                    <a:pt x="2179756" y="3516399"/>
                    <a:pt x="2100770" y="3506845"/>
                  </a:cubicBezTo>
                  <a:cubicBezTo>
                    <a:pt x="2021699" y="3497787"/>
                    <a:pt x="1942801" y="3484776"/>
                    <a:pt x="1864776" y="3467483"/>
                  </a:cubicBezTo>
                  <a:cubicBezTo>
                    <a:pt x="1786836" y="3450025"/>
                    <a:pt x="1709508" y="3429355"/>
                    <a:pt x="1632964" y="3405803"/>
                  </a:cubicBezTo>
                  <a:cubicBezTo>
                    <a:pt x="1480138" y="3358288"/>
                    <a:pt x="1329055" y="3299160"/>
                    <a:pt x="1189219" y="3220352"/>
                  </a:cubicBezTo>
                  <a:cubicBezTo>
                    <a:pt x="1049296" y="3141708"/>
                    <a:pt x="924367" y="3041982"/>
                    <a:pt x="815305" y="2931634"/>
                  </a:cubicBezTo>
                  <a:cubicBezTo>
                    <a:pt x="760469" y="2876542"/>
                    <a:pt x="710603" y="2817909"/>
                    <a:pt x="663699" y="2757877"/>
                  </a:cubicBezTo>
                  <a:cubicBezTo>
                    <a:pt x="617059" y="2697597"/>
                    <a:pt x="572684" y="2636411"/>
                    <a:pt x="531274" y="2573907"/>
                  </a:cubicBezTo>
                  <a:cubicBezTo>
                    <a:pt x="520638" y="2558426"/>
                    <a:pt x="510612" y="2542697"/>
                    <a:pt x="500325" y="2527051"/>
                  </a:cubicBezTo>
                  <a:lnTo>
                    <a:pt x="470771" y="2481594"/>
                  </a:lnTo>
                  <a:cubicBezTo>
                    <a:pt x="451853" y="2452195"/>
                    <a:pt x="432238" y="2423043"/>
                    <a:pt x="412448" y="2393479"/>
                  </a:cubicBezTo>
                  <a:lnTo>
                    <a:pt x="291616" y="2213464"/>
                  </a:lnTo>
                  <a:cubicBezTo>
                    <a:pt x="251078" y="2152113"/>
                    <a:pt x="211062" y="2088951"/>
                    <a:pt x="173662" y="2023154"/>
                  </a:cubicBezTo>
                  <a:cubicBezTo>
                    <a:pt x="155005" y="1990214"/>
                    <a:pt x="136960" y="1956697"/>
                    <a:pt x="120483" y="1922276"/>
                  </a:cubicBezTo>
                  <a:cubicBezTo>
                    <a:pt x="104093" y="1887771"/>
                    <a:pt x="88837" y="1852608"/>
                    <a:pt x="75324" y="1816703"/>
                  </a:cubicBezTo>
                  <a:cubicBezTo>
                    <a:pt x="62072" y="1780717"/>
                    <a:pt x="50303" y="1744235"/>
                    <a:pt x="40713" y="1707179"/>
                  </a:cubicBezTo>
                  <a:cubicBezTo>
                    <a:pt x="36180" y="1688650"/>
                    <a:pt x="31560" y="1670039"/>
                    <a:pt x="27811" y="1651346"/>
                  </a:cubicBezTo>
                  <a:lnTo>
                    <a:pt x="22144" y="1623346"/>
                  </a:lnTo>
                  <a:lnTo>
                    <a:pt x="17436" y="1595265"/>
                  </a:lnTo>
                  <a:cubicBezTo>
                    <a:pt x="5144" y="1520328"/>
                    <a:pt x="0" y="1444978"/>
                    <a:pt x="0" y="1370286"/>
                  </a:cubicBezTo>
                  <a:cubicBezTo>
                    <a:pt x="349" y="1223293"/>
                    <a:pt x="16652" y="1076299"/>
                    <a:pt x="48385" y="931939"/>
                  </a:cubicBezTo>
                  <a:cubicBezTo>
                    <a:pt x="80032" y="787663"/>
                    <a:pt x="128504" y="646187"/>
                    <a:pt x="193801" y="511957"/>
                  </a:cubicBezTo>
                  <a:cubicBezTo>
                    <a:pt x="259404" y="377727"/>
                    <a:pt x="339740" y="250559"/>
                    <a:pt x="431660" y="13137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6" name="Freeform: Shape 45">
              <a:extLst>
                <a:ext uri="{FF2B5EF4-FFF2-40B4-BE49-F238E27FC236}">
                  <a16:creationId xmlns:a16="http://schemas.microsoft.com/office/drawing/2014/main" id="{CD9721BB-B7B7-C96E-A946-55E3D2139F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61928" y="0"/>
              <a:ext cx="4934374" cy="3484134"/>
            </a:xfrm>
            <a:custGeom>
              <a:avLst/>
              <a:gdLst>
                <a:gd name="connsiteX0" fmla="*/ 585303 w 4934374"/>
                <a:gd name="connsiteY0" fmla="*/ 0 h 3484134"/>
                <a:gd name="connsiteX1" fmla="*/ 1213739 w 4934374"/>
                <a:gd name="connsiteY1" fmla="*/ 0 h 3484134"/>
                <a:gd name="connsiteX2" fmla="*/ 1150162 w 4934374"/>
                <a:gd name="connsiteY2" fmla="*/ 47028 h 3484134"/>
                <a:gd name="connsiteX3" fmla="*/ 626038 w 4934374"/>
                <a:gd name="connsiteY3" fmla="*/ 660944 h 3484134"/>
                <a:gd name="connsiteX4" fmla="*/ 435986 w 4934374"/>
                <a:gd name="connsiteY4" fmla="*/ 1375409 h 3484134"/>
                <a:gd name="connsiteX5" fmla="*/ 750530 w 4934374"/>
                <a:gd name="connsiteY5" fmla="*/ 2038817 h 3484134"/>
                <a:gd name="connsiteX6" fmla="*/ 909024 w 4934374"/>
                <a:gd name="connsiteY6" fmla="*/ 2249384 h 3484134"/>
                <a:gd name="connsiteX7" fmla="*/ 2396223 w 4934374"/>
                <a:gd name="connsiteY7" fmla="*/ 3072468 h 3484134"/>
                <a:gd name="connsiteX8" fmla="*/ 3525201 w 4934374"/>
                <a:gd name="connsiteY8" fmla="*/ 2566101 h 3484134"/>
                <a:gd name="connsiteX9" fmla="*/ 3662596 w 4934374"/>
                <a:gd name="connsiteY9" fmla="*/ 2465552 h 3484134"/>
                <a:gd name="connsiteX10" fmla="*/ 4287500 w 4934374"/>
                <a:gd name="connsiteY10" fmla="*/ 1939915 h 3484134"/>
                <a:gd name="connsiteX11" fmla="*/ 4498563 w 4934374"/>
                <a:gd name="connsiteY11" fmla="*/ 1375409 h 3484134"/>
                <a:gd name="connsiteX12" fmla="*/ 4132831 w 4934374"/>
                <a:gd name="connsiteY12" fmla="*/ 134540 h 3484134"/>
                <a:gd name="connsiteX13" fmla="*/ 4025590 w 4934374"/>
                <a:gd name="connsiteY13" fmla="*/ 0 h 3484134"/>
                <a:gd name="connsiteX14" fmla="*/ 4555675 w 4934374"/>
                <a:gd name="connsiteY14" fmla="*/ 0 h 3484134"/>
                <a:gd name="connsiteX15" fmla="*/ 4605933 w 4934374"/>
                <a:gd name="connsiteY15" fmla="*/ 77740 h 3484134"/>
                <a:gd name="connsiteX16" fmla="*/ 4934374 w 4934374"/>
                <a:gd name="connsiteY16" fmla="*/ 1375327 h 3484134"/>
                <a:gd name="connsiteX17" fmla="*/ 3793540 w 4934374"/>
                <a:gd name="connsiteY17" fmla="*/ 2890475 h 3484134"/>
                <a:gd name="connsiteX18" fmla="*/ 2396135 w 4934374"/>
                <a:gd name="connsiteY18" fmla="*/ 3484134 h 3484134"/>
                <a:gd name="connsiteX19" fmla="*/ 548273 w 4934374"/>
                <a:gd name="connsiteY19" fmla="*/ 2480458 h 3484134"/>
                <a:gd name="connsiteX20" fmla="*/ 0 w 4934374"/>
                <a:gd name="connsiteY20" fmla="*/ 1375327 h 3484134"/>
                <a:gd name="connsiteX21" fmla="*/ 512166 w 4934374"/>
                <a:gd name="connsiteY21" fmla="*/ 77740 h 348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934374" h="3484134">
                  <a:moveTo>
                    <a:pt x="585303" y="0"/>
                  </a:moveTo>
                  <a:lnTo>
                    <a:pt x="1213739" y="0"/>
                  </a:lnTo>
                  <a:lnTo>
                    <a:pt x="1150162" y="47028"/>
                  </a:lnTo>
                  <a:cubicBezTo>
                    <a:pt x="925762" y="228608"/>
                    <a:pt x="749397" y="435224"/>
                    <a:pt x="626038" y="660944"/>
                  </a:cubicBezTo>
                  <a:cubicBezTo>
                    <a:pt x="499976" y="891687"/>
                    <a:pt x="435986" y="1132066"/>
                    <a:pt x="435986" y="1375409"/>
                  </a:cubicBezTo>
                  <a:cubicBezTo>
                    <a:pt x="435986" y="1620481"/>
                    <a:pt x="538074" y="1763604"/>
                    <a:pt x="750530" y="2038817"/>
                  </a:cubicBezTo>
                  <a:cubicBezTo>
                    <a:pt x="801792" y="2105190"/>
                    <a:pt x="854797" y="2173870"/>
                    <a:pt x="909024" y="2249384"/>
                  </a:cubicBezTo>
                  <a:cubicBezTo>
                    <a:pt x="1323389" y="2826326"/>
                    <a:pt x="1768180" y="3072468"/>
                    <a:pt x="2396223" y="3072468"/>
                  </a:cubicBezTo>
                  <a:cubicBezTo>
                    <a:pt x="2808409" y="3072468"/>
                    <a:pt x="3110835" y="2871947"/>
                    <a:pt x="3525201" y="2566101"/>
                  </a:cubicBezTo>
                  <a:cubicBezTo>
                    <a:pt x="3571493" y="2531926"/>
                    <a:pt x="3617786" y="2498162"/>
                    <a:pt x="3662596" y="2465552"/>
                  </a:cubicBezTo>
                  <a:cubicBezTo>
                    <a:pt x="3905479" y="2288583"/>
                    <a:pt x="4134849" y="2121414"/>
                    <a:pt x="4287500" y="1939915"/>
                  </a:cubicBezTo>
                  <a:cubicBezTo>
                    <a:pt x="4433440" y="1766404"/>
                    <a:pt x="4498563" y="1592317"/>
                    <a:pt x="4498563" y="1375409"/>
                  </a:cubicBezTo>
                  <a:cubicBezTo>
                    <a:pt x="4498563" y="899696"/>
                    <a:pt x="4369741" y="465973"/>
                    <a:pt x="4132831" y="134540"/>
                  </a:cubicBezTo>
                  <a:lnTo>
                    <a:pt x="4025590" y="0"/>
                  </a:lnTo>
                  <a:lnTo>
                    <a:pt x="4555675" y="0"/>
                  </a:lnTo>
                  <a:lnTo>
                    <a:pt x="4605933" y="77740"/>
                  </a:lnTo>
                  <a:cubicBezTo>
                    <a:pt x="4820335" y="448137"/>
                    <a:pt x="4934374" y="894662"/>
                    <a:pt x="4934374" y="1375327"/>
                  </a:cubicBezTo>
                  <a:cubicBezTo>
                    <a:pt x="4934374" y="2116884"/>
                    <a:pt x="4369100" y="2465635"/>
                    <a:pt x="3793540" y="2890475"/>
                  </a:cubicBezTo>
                  <a:cubicBezTo>
                    <a:pt x="3374293" y="3199945"/>
                    <a:pt x="2970389" y="3484134"/>
                    <a:pt x="2396135" y="3484134"/>
                  </a:cubicBezTo>
                  <a:cubicBezTo>
                    <a:pt x="1544564" y="3484134"/>
                    <a:pt x="991670" y="3097832"/>
                    <a:pt x="548273" y="2480458"/>
                  </a:cubicBezTo>
                  <a:cubicBezTo>
                    <a:pt x="282201" y="2110049"/>
                    <a:pt x="0" y="1856001"/>
                    <a:pt x="0" y="1375327"/>
                  </a:cubicBezTo>
                  <a:cubicBezTo>
                    <a:pt x="0" y="894662"/>
                    <a:pt x="195505" y="448137"/>
                    <a:pt x="512166" y="7774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7" name="Freeform: Shape 46">
              <a:extLst>
                <a:ext uri="{FF2B5EF4-FFF2-40B4-BE49-F238E27FC236}">
                  <a16:creationId xmlns:a16="http://schemas.microsoft.com/office/drawing/2014/main" id="{4DE46F7F-FB65-B0BF-A33E-E298E11C98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61928" y="0"/>
              <a:ext cx="4934374" cy="3484134"/>
            </a:xfrm>
            <a:custGeom>
              <a:avLst/>
              <a:gdLst>
                <a:gd name="connsiteX0" fmla="*/ 585303 w 4934374"/>
                <a:gd name="connsiteY0" fmla="*/ 0 h 3484134"/>
                <a:gd name="connsiteX1" fmla="*/ 1354934 w 4934374"/>
                <a:gd name="connsiteY1" fmla="*/ 0 h 3484134"/>
                <a:gd name="connsiteX2" fmla="*/ 1206830 w 4934374"/>
                <a:gd name="connsiteY2" fmla="*/ 109531 h 3484134"/>
                <a:gd name="connsiteX3" fmla="*/ 703453 w 4934374"/>
                <a:gd name="connsiteY3" fmla="*/ 698660 h 3484134"/>
                <a:gd name="connsiteX4" fmla="*/ 523079 w 4934374"/>
                <a:gd name="connsiteY4" fmla="*/ 1375409 h 3484134"/>
                <a:gd name="connsiteX5" fmla="*/ 820885 w 4934374"/>
                <a:gd name="connsiteY5" fmla="*/ 1990313 h 3484134"/>
                <a:gd name="connsiteX6" fmla="*/ 981122 w 4934374"/>
                <a:gd name="connsiteY6" fmla="*/ 2203186 h 3484134"/>
                <a:gd name="connsiteX7" fmla="*/ 1592426 w 4934374"/>
                <a:gd name="connsiteY7" fmla="*/ 2792645 h 3484134"/>
                <a:gd name="connsiteX8" fmla="*/ 2396135 w 4934374"/>
                <a:gd name="connsiteY8" fmla="*/ 2990119 h 3484134"/>
                <a:gd name="connsiteX9" fmla="*/ 2913112 w 4934374"/>
                <a:gd name="connsiteY9" fmla="*/ 2864371 h 3484134"/>
                <a:gd name="connsiteX10" fmla="*/ 3471411 w 4934374"/>
                <a:gd name="connsiteY10" fmla="*/ 2501292 h 3484134"/>
                <a:gd name="connsiteX11" fmla="*/ 3609242 w 4934374"/>
                <a:gd name="connsiteY11" fmla="*/ 2400414 h 3484134"/>
                <a:gd name="connsiteX12" fmla="*/ 4219151 w 4934374"/>
                <a:gd name="connsiteY12" fmla="*/ 1888693 h 3484134"/>
                <a:gd name="connsiteX13" fmla="*/ 4411296 w 4934374"/>
                <a:gd name="connsiteY13" fmla="*/ 1375409 h 3484134"/>
                <a:gd name="connsiteX14" fmla="*/ 3957874 w 4934374"/>
                <a:gd name="connsiteY14" fmla="*/ 51887 h 3484134"/>
                <a:gd name="connsiteX15" fmla="*/ 3906637 w 4934374"/>
                <a:gd name="connsiteY15" fmla="*/ 0 h 3484134"/>
                <a:gd name="connsiteX16" fmla="*/ 4555675 w 4934374"/>
                <a:gd name="connsiteY16" fmla="*/ 0 h 3484134"/>
                <a:gd name="connsiteX17" fmla="*/ 4605933 w 4934374"/>
                <a:gd name="connsiteY17" fmla="*/ 77740 h 3484134"/>
                <a:gd name="connsiteX18" fmla="*/ 4934374 w 4934374"/>
                <a:gd name="connsiteY18" fmla="*/ 1375327 h 3484134"/>
                <a:gd name="connsiteX19" fmla="*/ 3793540 w 4934374"/>
                <a:gd name="connsiteY19" fmla="*/ 2890475 h 3484134"/>
                <a:gd name="connsiteX20" fmla="*/ 2396135 w 4934374"/>
                <a:gd name="connsiteY20" fmla="*/ 3484134 h 3484134"/>
                <a:gd name="connsiteX21" fmla="*/ 548273 w 4934374"/>
                <a:gd name="connsiteY21" fmla="*/ 2480458 h 3484134"/>
                <a:gd name="connsiteX22" fmla="*/ 0 w 4934374"/>
                <a:gd name="connsiteY22" fmla="*/ 1375327 h 3484134"/>
                <a:gd name="connsiteX23" fmla="*/ 512166 w 4934374"/>
                <a:gd name="connsiteY23" fmla="*/ 77740 h 348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934374" h="3484134">
                  <a:moveTo>
                    <a:pt x="585303" y="0"/>
                  </a:moveTo>
                  <a:lnTo>
                    <a:pt x="1354934" y="0"/>
                  </a:lnTo>
                  <a:lnTo>
                    <a:pt x="1206830" y="109531"/>
                  </a:lnTo>
                  <a:cubicBezTo>
                    <a:pt x="994024" y="281725"/>
                    <a:pt x="820013" y="485457"/>
                    <a:pt x="703453" y="698660"/>
                  </a:cubicBezTo>
                  <a:cubicBezTo>
                    <a:pt x="583756" y="917627"/>
                    <a:pt x="523079" y="1145324"/>
                    <a:pt x="523079" y="1375409"/>
                  </a:cubicBezTo>
                  <a:cubicBezTo>
                    <a:pt x="523079" y="1595282"/>
                    <a:pt x="614356" y="1722842"/>
                    <a:pt x="820885" y="1990313"/>
                  </a:cubicBezTo>
                  <a:cubicBezTo>
                    <a:pt x="872582" y="2057263"/>
                    <a:pt x="926023" y="2126519"/>
                    <a:pt x="981122" y="2203186"/>
                  </a:cubicBezTo>
                  <a:cubicBezTo>
                    <a:pt x="1175968" y="2474445"/>
                    <a:pt x="1375871" y="2667309"/>
                    <a:pt x="1592426" y="2792645"/>
                  </a:cubicBezTo>
                  <a:cubicBezTo>
                    <a:pt x="1821970" y="2925557"/>
                    <a:pt x="2084904" y="2990119"/>
                    <a:pt x="2396135" y="2990119"/>
                  </a:cubicBezTo>
                  <a:cubicBezTo>
                    <a:pt x="2572762" y="2990119"/>
                    <a:pt x="2737009" y="2950179"/>
                    <a:pt x="2913112" y="2864371"/>
                  </a:cubicBezTo>
                  <a:cubicBezTo>
                    <a:pt x="3093922" y="2776257"/>
                    <a:pt x="3272903" y="2647792"/>
                    <a:pt x="3471411" y="2501292"/>
                  </a:cubicBezTo>
                  <a:cubicBezTo>
                    <a:pt x="3517964" y="2466952"/>
                    <a:pt x="3564344" y="2433106"/>
                    <a:pt x="3609242" y="2400414"/>
                  </a:cubicBezTo>
                  <a:cubicBezTo>
                    <a:pt x="3847766" y="2226574"/>
                    <a:pt x="4073038" y="2062368"/>
                    <a:pt x="4219151" y="1888693"/>
                  </a:cubicBezTo>
                  <a:cubicBezTo>
                    <a:pt x="4353844" y="1728606"/>
                    <a:pt x="4411296" y="1575106"/>
                    <a:pt x="4411296" y="1375409"/>
                  </a:cubicBezTo>
                  <a:cubicBezTo>
                    <a:pt x="4411296" y="851089"/>
                    <a:pt x="4250274" y="381038"/>
                    <a:pt x="3957874" y="51887"/>
                  </a:cubicBezTo>
                  <a:lnTo>
                    <a:pt x="3906637" y="0"/>
                  </a:lnTo>
                  <a:lnTo>
                    <a:pt x="4555675" y="0"/>
                  </a:lnTo>
                  <a:lnTo>
                    <a:pt x="4605933" y="77740"/>
                  </a:lnTo>
                  <a:cubicBezTo>
                    <a:pt x="4820335" y="448137"/>
                    <a:pt x="4934374" y="894662"/>
                    <a:pt x="4934374" y="1375327"/>
                  </a:cubicBezTo>
                  <a:cubicBezTo>
                    <a:pt x="4934374" y="2116884"/>
                    <a:pt x="4369100" y="2465635"/>
                    <a:pt x="3793540" y="2890475"/>
                  </a:cubicBezTo>
                  <a:cubicBezTo>
                    <a:pt x="3374293" y="3199945"/>
                    <a:pt x="2970389" y="3484134"/>
                    <a:pt x="2396135" y="3484134"/>
                  </a:cubicBezTo>
                  <a:cubicBezTo>
                    <a:pt x="1544564" y="3484134"/>
                    <a:pt x="991670" y="3097832"/>
                    <a:pt x="548273" y="2480458"/>
                  </a:cubicBezTo>
                  <a:cubicBezTo>
                    <a:pt x="282201" y="2110049"/>
                    <a:pt x="0" y="1856001"/>
                    <a:pt x="0" y="1375327"/>
                  </a:cubicBezTo>
                  <a:cubicBezTo>
                    <a:pt x="0" y="894662"/>
                    <a:pt x="195505" y="448137"/>
                    <a:pt x="512166" y="7774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2" name="Tekstvak 1">
            <a:extLst>
              <a:ext uri="{FF2B5EF4-FFF2-40B4-BE49-F238E27FC236}">
                <a16:creationId xmlns:a16="http://schemas.microsoft.com/office/drawing/2014/main" id="{F306E13A-94BF-E009-BBFA-F396D2EDB6FC}"/>
              </a:ext>
            </a:extLst>
          </p:cNvPr>
          <p:cNvSpPr txBox="1"/>
          <p:nvPr/>
        </p:nvSpPr>
        <p:spPr>
          <a:xfrm>
            <a:off x="4217088" y="1089094"/>
            <a:ext cx="7778101" cy="1297115"/>
          </a:xfrm>
          <a:prstGeom prst="rect">
            <a:avLst/>
          </a:prstGeom>
        </p:spPr>
        <p:txBody>
          <a:bodyPr vert="horz" lIns="91440" tIns="45720" rIns="91440" bIns="45720" rtlCol="0" anchor="t">
            <a:no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lang="en-US" sz="4700" b="1" spc="600" err="1">
                <a:solidFill>
                  <a:srgbClr val="FF9900"/>
                </a:solidFill>
                <a:latin typeface="Aptos Display" panose="02110004020202020204"/>
              </a:rPr>
              <a:t>Verbonden</a:t>
            </a:r>
            <a:r>
              <a:rPr lang="en-US" sz="4700" b="1" spc="600">
                <a:solidFill>
                  <a:srgbClr val="FF9900"/>
                </a:solidFill>
                <a:latin typeface="Aptos Display" panose="02110004020202020204"/>
              </a:rPr>
              <a:t> met </a:t>
            </a:r>
            <a:r>
              <a:rPr lang="en-US" sz="4700" b="1" spc="600" err="1">
                <a:solidFill>
                  <a:srgbClr val="FF9900"/>
                </a:solidFill>
                <a:latin typeface="Aptos Display" panose="02110004020202020204"/>
              </a:rPr>
              <a:t>elkaar</a:t>
            </a:r>
            <a:r>
              <a:rPr kumimoji="0" lang="en-US" sz="4600" b="1" i="0" u="none" strike="noStrike" kern="1200" cap="none" spc="600" normalizeH="0" baseline="0" noProof="0">
                <a:ln>
                  <a:noFill/>
                </a:ln>
                <a:solidFill>
                  <a:srgbClr val="FF9900"/>
                </a:solidFill>
                <a:uLnTx/>
                <a:uFillTx/>
                <a:latin typeface="Aptos Display" panose="02110004020202020204"/>
                <a:ea typeface="+mn-ea"/>
                <a:cs typeface="+mn-cs"/>
              </a:rPr>
              <a:t> </a:t>
            </a:r>
            <a:r>
              <a:rPr kumimoji="0" lang="en-US" sz="9600" b="1" i="0" u="none" strike="noStrike" kern="1200" cap="none" spc="600" normalizeH="0" baseline="0" noProof="0" err="1">
                <a:ln>
                  <a:noFill/>
                </a:ln>
                <a:solidFill>
                  <a:srgbClr val="FF9900"/>
                </a:solidFill>
                <a:uLnTx/>
                <a:uFillTx/>
                <a:latin typeface="Aptos Display" panose="02110004020202020204"/>
                <a:ea typeface="+mn-ea"/>
                <a:cs typeface="+mn-cs"/>
              </a:rPr>
              <a:t>Eén</a:t>
            </a:r>
            <a:r>
              <a:rPr kumimoji="0" lang="en-US" sz="9600" b="1" i="0" u="none" strike="noStrike" kern="1200" cap="none" spc="600" normalizeH="0" baseline="0" noProof="0">
                <a:ln>
                  <a:noFill/>
                </a:ln>
                <a:solidFill>
                  <a:srgbClr val="FF9900"/>
                </a:solidFill>
                <a:uLnTx/>
                <a:uFillTx/>
                <a:latin typeface="Aptos Display" panose="02110004020202020204"/>
                <a:ea typeface="+mn-ea"/>
                <a:cs typeface="+mn-cs"/>
              </a:rPr>
              <a:t> </a:t>
            </a:r>
            <a:r>
              <a:rPr kumimoji="0" lang="en-US" sz="9600" b="1" i="0" u="none" strike="noStrike" kern="1200" cap="none" spc="600" normalizeH="0" baseline="0" noProof="0" err="1">
                <a:ln>
                  <a:noFill/>
                </a:ln>
                <a:solidFill>
                  <a:srgbClr val="FF9900"/>
                </a:solidFill>
                <a:uLnTx/>
                <a:uFillTx/>
                <a:latin typeface="Aptos Display" panose="02110004020202020204"/>
                <a:ea typeface="+mn-ea"/>
                <a:cs typeface="+mn-cs"/>
              </a:rPr>
              <a:t>lichaam</a:t>
            </a:r>
            <a:endParaRPr kumimoji="0" lang="en-US" sz="9600" b="1" i="0" u="none" strike="noStrike" kern="1200" cap="none" spc="600" normalizeH="0" baseline="0" noProof="0">
              <a:ln>
                <a:noFill/>
              </a:ln>
              <a:solidFill>
                <a:srgbClr val="FF9900"/>
              </a:solidFill>
              <a:uLnTx/>
              <a:uFillTx/>
              <a:latin typeface="Aptos Display" panose="02110004020202020204"/>
              <a:ea typeface="+mn-ea"/>
              <a:cs typeface="+mn-cs"/>
            </a:endParaRPr>
          </a:p>
        </p:txBody>
      </p:sp>
      <p:pic>
        <p:nvPicPr>
          <p:cNvPr id="8" name="Afbeelding 7">
            <a:extLst>
              <a:ext uri="{FF2B5EF4-FFF2-40B4-BE49-F238E27FC236}">
                <a16:creationId xmlns:a16="http://schemas.microsoft.com/office/drawing/2014/main" id="{2FA7198E-E84E-F7A0-F88F-34584F44C549}"/>
              </a:ext>
            </a:extLst>
          </p:cNvPr>
          <p:cNvPicPr>
            <a:picLocks noChangeAspect="1"/>
          </p:cNvPicPr>
          <p:nvPr/>
        </p:nvPicPr>
        <p:blipFill>
          <a:blip r:embed="rId3"/>
          <a:stretch>
            <a:fillRect/>
          </a:stretch>
        </p:blipFill>
        <p:spPr>
          <a:xfrm>
            <a:off x="8269664" y="6036156"/>
            <a:ext cx="591363" cy="560881"/>
          </a:xfrm>
          <a:prstGeom prst="rect">
            <a:avLst/>
          </a:prstGeom>
        </p:spPr>
      </p:pic>
      <p:sp>
        <p:nvSpPr>
          <p:cNvPr id="9" name="Tekstvak 8">
            <a:extLst>
              <a:ext uri="{FF2B5EF4-FFF2-40B4-BE49-F238E27FC236}">
                <a16:creationId xmlns:a16="http://schemas.microsoft.com/office/drawing/2014/main" id="{933E896F-00FE-28CE-4183-6AE8BC6A5E8F}"/>
              </a:ext>
            </a:extLst>
          </p:cNvPr>
          <p:cNvSpPr txBox="1"/>
          <p:nvPr/>
        </p:nvSpPr>
        <p:spPr>
          <a:xfrm>
            <a:off x="8949759" y="5987730"/>
            <a:ext cx="3153203"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600" b="1" i="0" u="none" strike="noStrike" kern="1200" cap="none" spc="0" normalizeH="0" baseline="0" noProof="0">
                <a:ln>
                  <a:noFill/>
                </a:ln>
                <a:solidFill>
                  <a:srgbClr val="C00000"/>
                </a:solidFill>
                <a:effectLst/>
                <a:uLnTx/>
                <a:uFillTx/>
                <a:latin typeface="Aptos Black" panose="020B0004020202020204" pitchFamily="34" charset="0"/>
                <a:ea typeface="+mn-ea"/>
                <a:cs typeface="+mn-cs"/>
              </a:rPr>
              <a:t>Beweeg </a:t>
            </a:r>
            <a:r>
              <a:rPr kumimoji="0" lang="nl-NL" sz="3600" b="1" i="0" u="none" strike="noStrike" kern="1200" cap="none" spc="0" normalizeH="0" baseline="0" noProof="0">
                <a:ln>
                  <a:noFill/>
                </a:ln>
                <a:solidFill>
                  <a:srgbClr val="FF9900"/>
                </a:solidFill>
                <a:effectLst/>
                <a:uLnTx/>
                <a:uFillTx/>
                <a:latin typeface="Aptos Black" panose="020B0004020202020204" pitchFamily="34" charset="0"/>
                <a:ea typeface="+mn-ea"/>
                <a:cs typeface="+mn-cs"/>
              </a:rPr>
              <a:t>mee!</a:t>
            </a:r>
          </a:p>
        </p:txBody>
      </p:sp>
      <p:pic>
        <p:nvPicPr>
          <p:cNvPr id="4" name="Afbeelding 3">
            <a:extLst>
              <a:ext uri="{FF2B5EF4-FFF2-40B4-BE49-F238E27FC236}">
                <a16:creationId xmlns:a16="http://schemas.microsoft.com/office/drawing/2014/main" id="{162C1A3E-129D-ED49-EF4F-2792901C8EF1}"/>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Lst>
          </a:blip>
          <a:srcRect l="30643" t="9262" r="27030" b="6003"/>
          <a:stretch>
            <a:fillRect/>
          </a:stretch>
        </p:blipFill>
        <p:spPr>
          <a:xfrm>
            <a:off x="98406" y="1865195"/>
            <a:ext cx="4020277" cy="4526980"/>
          </a:xfrm>
          <a:prstGeom prst="rect">
            <a:avLst/>
          </a:prstGeom>
        </p:spPr>
      </p:pic>
    </p:spTree>
    <p:extLst>
      <p:ext uri="{BB962C8B-B14F-4D97-AF65-F5344CB8AC3E}">
        <p14:creationId xmlns:p14="http://schemas.microsoft.com/office/powerpoint/2010/main" val="32730627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kstvak 6">
            <a:extLst>
              <a:ext uri="{FF2B5EF4-FFF2-40B4-BE49-F238E27FC236}">
                <a16:creationId xmlns:a16="http://schemas.microsoft.com/office/drawing/2014/main" id="{B57D360E-38BD-DA3A-8719-324B8E3D9458}"/>
              </a:ext>
            </a:extLst>
          </p:cNvPr>
          <p:cNvSpPr txBox="1"/>
          <p:nvPr/>
        </p:nvSpPr>
        <p:spPr>
          <a:xfrm>
            <a:off x="3048000" y="1997236"/>
            <a:ext cx="6096000" cy="369332"/>
          </a:xfrm>
          <a:prstGeom prst="rect">
            <a:avLst/>
          </a:prstGeom>
          <a:noFill/>
        </p:spPr>
        <p:txBody>
          <a:bodyPr wrap="square">
            <a:spAutoFit/>
          </a:bodyPr>
          <a:lstStyle/>
          <a:p>
            <a:r>
              <a:rPr lang="nl-NL"/>
              <a:t>. </a:t>
            </a:r>
          </a:p>
        </p:txBody>
      </p:sp>
      <p:pic>
        <p:nvPicPr>
          <p:cNvPr id="9" name="Afbeelding 8">
            <a:extLst>
              <a:ext uri="{FF2B5EF4-FFF2-40B4-BE49-F238E27FC236}">
                <a16:creationId xmlns:a16="http://schemas.microsoft.com/office/drawing/2014/main" id="{D533AF65-9899-1607-BF5D-8C48F65FCA5D}"/>
              </a:ext>
            </a:extLst>
          </p:cNvPr>
          <p:cNvPicPr>
            <a:picLocks noChangeAspect="1"/>
          </p:cNvPicPr>
          <p:nvPr/>
        </p:nvPicPr>
        <p:blipFill>
          <a:blip r:embed="rId3"/>
          <a:srcRect r="40720" b="8704"/>
          <a:stretch>
            <a:fillRect/>
          </a:stretch>
        </p:blipFill>
        <p:spPr>
          <a:xfrm>
            <a:off x="7335947" y="0"/>
            <a:ext cx="4856053" cy="6858000"/>
          </a:xfrm>
          <a:prstGeom prst="rect">
            <a:avLst/>
          </a:prstGeom>
        </p:spPr>
      </p:pic>
      <p:sp>
        <p:nvSpPr>
          <p:cNvPr id="3" name="Tekstvak 2">
            <a:extLst>
              <a:ext uri="{FF2B5EF4-FFF2-40B4-BE49-F238E27FC236}">
                <a16:creationId xmlns:a16="http://schemas.microsoft.com/office/drawing/2014/main" id="{5858996A-07A2-AAED-328C-B46E24C39B70}"/>
              </a:ext>
            </a:extLst>
          </p:cNvPr>
          <p:cNvSpPr txBox="1"/>
          <p:nvPr/>
        </p:nvSpPr>
        <p:spPr>
          <a:xfrm>
            <a:off x="428625" y="299994"/>
            <a:ext cx="9749340" cy="1271310"/>
          </a:xfrm>
          <a:prstGeom prst="rect">
            <a:avLst/>
          </a:prstGeom>
          <a:noFill/>
        </p:spPr>
        <p:txBody>
          <a:bodyPr wrap="square">
            <a:spAutoFit/>
          </a:bodyPr>
          <a:lstStyle/>
          <a:p>
            <a:pPr>
              <a:lnSpc>
                <a:spcPct val="115000"/>
              </a:lnSpc>
              <a:buNone/>
            </a:pPr>
            <a:r>
              <a:rPr lang="nl-NL" sz="4000" dirty="0">
                <a:solidFill>
                  <a:srgbClr val="FFCC00"/>
                </a:solidFill>
                <a:ea typeface="Arial" panose="020B0604020202020204" pitchFamily="34" charset="0"/>
                <a:cs typeface="Arial" panose="020B0604020202020204" pitchFamily="34" charset="0"/>
              </a:rPr>
              <a:t>Eenheid wereldwijd</a:t>
            </a:r>
          </a:p>
          <a:p>
            <a:pPr>
              <a:lnSpc>
                <a:spcPct val="115000"/>
              </a:lnSpc>
              <a:buNone/>
            </a:pPr>
            <a:r>
              <a:rPr lang="nl-NL" sz="2800" b="1" dirty="0">
                <a:solidFill>
                  <a:srgbClr val="B1317D"/>
                </a:solidFill>
              </a:rPr>
              <a:t>De kerk – wereldwijd - vormt het lichaam van Christus </a:t>
            </a:r>
            <a:r>
              <a:rPr lang="nl-NL" sz="2800" b="1" dirty="0">
                <a:solidFill>
                  <a:srgbClr val="B1317D"/>
                </a:solidFill>
                <a:ea typeface="Arial" panose="020B0604020202020204" pitchFamily="34" charset="0"/>
                <a:cs typeface="Arial" panose="020B0604020202020204" pitchFamily="34" charset="0"/>
              </a:rPr>
              <a:t> </a:t>
            </a:r>
            <a:endParaRPr lang="nl-NL" sz="2800" b="1" dirty="0">
              <a:solidFill>
                <a:srgbClr val="B1317D"/>
              </a:solidFill>
              <a:effectLst/>
              <a:ea typeface="Arial" panose="020B0604020202020204" pitchFamily="34" charset="0"/>
              <a:cs typeface="Arial" panose="020B0604020202020204" pitchFamily="34" charset="0"/>
            </a:endParaRPr>
          </a:p>
        </p:txBody>
      </p:sp>
      <p:sp>
        <p:nvSpPr>
          <p:cNvPr id="4" name="Tekstvak 3">
            <a:extLst>
              <a:ext uri="{FF2B5EF4-FFF2-40B4-BE49-F238E27FC236}">
                <a16:creationId xmlns:a16="http://schemas.microsoft.com/office/drawing/2014/main" id="{DD3089FD-BC67-039E-A2E2-D4CF6C474FF2}"/>
              </a:ext>
            </a:extLst>
          </p:cNvPr>
          <p:cNvSpPr txBox="1"/>
          <p:nvPr/>
        </p:nvSpPr>
        <p:spPr>
          <a:xfrm>
            <a:off x="428625" y="2534405"/>
            <a:ext cx="8588020" cy="3638881"/>
          </a:xfrm>
          <a:prstGeom prst="rect">
            <a:avLst/>
          </a:prstGeom>
          <a:noFill/>
        </p:spPr>
        <p:txBody>
          <a:bodyPr wrap="square">
            <a:spAutoFit/>
          </a:bodyPr>
          <a:lstStyle/>
          <a:p>
            <a:pPr algn="l" rtl="0" fontAlgn="base">
              <a:lnSpc>
                <a:spcPct val="120000"/>
              </a:lnSpc>
              <a:spcAft>
                <a:spcPts val="800"/>
              </a:spcAft>
              <a:buNone/>
            </a:pPr>
            <a:r>
              <a:rPr lang="nl-NL" sz="2800" b="0" i="0" dirty="0">
                <a:solidFill>
                  <a:srgbClr val="000000"/>
                </a:solidFill>
                <a:effectLst/>
                <a:latin typeface="Aptos" panose="020B0004020202020204" pitchFamily="34" charset="0"/>
              </a:rPr>
              <a:t>Welke raad vertegenwoordigt veel verschillende </a:t>
            </a:r>
          </a:p>
          <a:p>
            <a:pPr algn="l" rtl="0" fontAlgn="base">
              <a:lnSpc>
                <a:spcPct val="120000"/>
              </a:lnSpc>
              <a:spcAft>
                <a:spcPts val="800"/>
              </a:spcAft>
              <a:buNone/>
            </a:pPr>
            <a:r>
              <a:rPr lang="nl-NL" sz="2800" b="0" i="0" dirty="0">
                <a:solidFill>
                  <a:srgbClr val="000000"/>
                </a:solidFill>
                <a:effectLst/>
                <a:latin typeface="Aptos" panose="020B0004020202020204" pitchFamily="34" charset="0"/>
              </a:rPr>
              <a:t>kerken </a:t>
            </a:r>
            <a:r>
              <a:rPr lang="nl-NL" sz="2800" b="1" i="0" dirty="0">
                <a:solidFill>
                  <a:srgbClr val="000000"/>
                </a:solidFill>
                <a:effectLst/>
                <a:latin typeface="Aptos" panose="020B0004020202020204" pitchFamily="34" charset="0"/>
              </a:rPr>
              <a:t>in de wereld</a:t>
            </a:r>
            <a:r>
              <a:rPr lang="nl-NL" sz="2800" b="0" i="0" dirty="0">
                <a:solidFill>
                  <a:srgbClr val="000000"/>
                </a:solidFill>
                <a:effectLst/>
                <a:latin typeface="Aptos" panose="020B0004020202020204" pitchFamily="34" charset="0"/>
              </a:rPr>
              <a:t>?</a:t>
            </a:r>
          </a:p>
          <a:p>
            <a:pPr algn="l" rtl="0" fontAlgn="base">
              <a:lnSpc>
                <a:spcPct val="120000"/>
              </a:lnSpc>
              <a:spcAft>
                <a:spcPts val="800"/>
              </a:spcAft>
              <a:buNone/>
            </a:pPr>
            <a:endParaRPr lang="nl-NL" sz="900" b="0" i="0" dirty="0">
              <a:solidFill>
                <a:srgbClr val="000000"/>
              </a:solidFill>
              <a:effectLst/>
              <a:latin typeface="Aptos" panose="020B0004020202020204" pitchFamily="34" charset="0"/>
            </a:endParaRPr>
          </a:p>
          <a:p>
            <a:pPr marL="514350" indent="-514350" algn="l" rtl="0" fontAlgn="base">
              <a:lnSpc>
                <a:spcPct val="120000"/>
              </a:lnSpc>
              <a:buFont typeface="+mj-lt"/>
              <a:buAutoNum type="alphaUcPeriod"/>
            </a:pPr>
            <a:r>
              <a:rPr lang="nl-NL" sz="2800" b="0" i="0" dirty="0">
                <a:solidFill>
                  <a:srgbClr val="000000"/>
                </a:solidFill>
                <a:effectLst/>
                <a:latin typeface="Aptos" panose="020B0004020202020204" pitchFamily="34" charset="0"/>
              </a:rPr>
              <a:t>World Council of Mission (WCM)</a:t>
            </a:r>
          </a:p>
          <a:p>
            <a:pPr marL="514350" indent="-514350" algn="l" rtl="0" fontAlgn="base">
              <a:lnSpc>
                <a:spcPct val="120000"/>
              </a:lnSpc>
              <a:buFont typeface="+mj-lt"/>
              <a:buAutoNum type="alphaUcPeriod"/>
            </a:pPr>
            <a:r>
              <a:rPr lang="nl-NL" sz="2800" b="0" i="0" dirty="0">
                <a:solidFill>
                  <a:srgbClr val="000000"/>
                </a:solidFill>
                <a:effectLst/>
                <a:latin typeface="Aptos" panose="020B0004020202020204" pitchFamily="34" charset="0"/>
              </a:rPr>
              <a:t>World Council of </a:t>
            </a:r>
            <a:r>
              <a:rPr lang="nl-NL" sz="2800" b="0" i="0" dirty="0" err="1">
                <a:solidFill>
                  <a:srgbClr val="000000"/>
                </a:solidFill>
                <a:effectLst/>
                <a:latin typeface="Aptos" panose="020B0004020202020204" pitchFamily="34" charset="0"/>
              </a:rPr>
              <a:t>Churches</a:t>
            </a:r>
            <a:r>
              <a:rPr lang="nl-NL" sz="2800" b="0" i="0" dirty="0">
                <a:solidFill>
                  <a:srgbClr val="000000"/>
                </a:solidFill>
                <a:effectLst/>
                <a:latin typeface="Aptos" panose="020B0004020202020204" pitchFamily="34" charset="0"/>
              </a:rPr>
              <a:t> (WCC)</a:t>
            </a:r>
          </a:p>
          <a:p>
            <a:pPr marL="514350" indent="-514350" fontAlgn="base">
              <a:lnSpc>
                <a:spcPct val="120000"/>
              </a:lnSpc>
              <a:buFont typeface="+mj-lt"/>
              <a:buAutoNum type="alphaUcPeriod"/>
            </a:pPr>
            <a:r>
              <a:rPr lang="nl-NL" sz="2800" dirty="0">
                <a:solidFill>
                  <a:srgbClr val="000000"/>
                </a:solidFill>
                <a:latin typeface="Aptos" panose="020B0004020202020204" pitchFamily="34" charset="0"/>
              </a:rPr>
              <a:t>International Council of Christian </a:t>
            </a:r>
            <a:r>
              <a:rPr lang="nl-NL" sz="2800" dirty="0" err="1">
                <a:solidFill>
                  <a:srgbClr val="000000"/>
                </a:solidFill>
                <a:latin typeface="Aptos" panose="020B0004020202020204" pitchFamily="34" charset="0"/>
              </a:rPr>
              <a:t>Churches</a:t>
            </a:r>
            <a:r>
              <a:rPr lang="nl-NL" sz="2800" dirty="0">
                <a:solidFill>
                  <a:srgbClr val="000000"/>
                </a:solidFill>
                <a:latin typeface="Aptos" panose="020B0004020202020204" pitchFamily="34" charset="0"/>
              </a:rPr>
              <a:t> (ICCC</a:t>
            </a:r>
            <a:r>
              <a:rPr lang="nl-NL" sz="2400" dirty="0">
                <a:solidFill>
                  <a:srgbClr val="000000"/>
                </a:solidFill>
                <a:latin typeface="Aptos" panose="020B0004020202020204" pitchFamily="34" charset="0"/>
              </a:rPr>
              <a:t>)</a:t>
            </a:r>
          </a:p>
          <a:p>
            <a:pPr marL="514350" indent="-514350" algn="l" rtl="0" fontAlgn="base">
              <a:lnSpc>
                <a:spcPct val="120000"/>
              </a:lnSpc>
              <a:buFont typeface="+mj-lt"/>
              <a:buAutoNum type="alphaUcPeriod"/>
            </a:pPr>
            <a:r>
              <a:rPr lang="nl-NL" sz="2800" b="0" i="0" dirty="0">
                <a:solidFill>
                  <a:srgbClr val="000000"/>
                </a:solidFill>
                <a:effectLst/>
                <a:latin typeface="Aptos" panose="020B0004020202020204" pitchFamily="34" charset="0"/>
              </a:rPr>
              <a:t>World </a:t>
            </a:r>
            <a:r>
              <a:rPr lang="nl-NL" sz="2800" b="0" i="0" dirty="0" err="1">
                <a:solidFill>
                  <a:srgbClr val="000000"/>
                </a:solidFill>
                <a:effectLst/>
                <a:latin typeface="Aptos" panose="020B0004020202020204" pitchFamily="34" charset="0"/>
              </a:rPr>
              <a:t>Evangelical</a:t>
            </a:r>
            <a:r>
              <a:rPr lang="nl-NL" sz="2800" b="0" i="0" dirty="0">
                <a:solidFill>
                  <a:srgbClr val="000000"/>
                </a:solidFill>
                <a:effectLst/>
                <a:latin typeface="Aptos" panose="020B0004020202020204" pitchFamily="34" charset="0"/>
              </a:rPr>
              <a:t> Alliance (WEA)</a:t>
            </a:r>
          </a:p>
        </p:txBody>
      </p:sp>
      <p:sp>
        <p:nvSpPr>
          <p:cNvPr id="2" name="Tekstvak 1">
            <a:extLst>
              <a:ext uri="{FF2B5EF4-FFF2-40B4-BE49-F238E27FC236}">
                <a16:creationId xmlns:a16="http://schemas.microsoft.com/office/drawing/2014/main" id="{AC59BBD4-88DC-10A4-2303-FA4C75007205}"/>
              </a:ext>
            </a:extLst>
          </p:cNvPr>
          <p:cNvSpPr txBox="1"/>
          <p:nvPr/>
        </p:nvSpPr>
        <p:spPr>
          <a:xfrm>
            <a:off x="10177965" y="5788565"/>
            <a:ext cx="852714" cy="769441"/>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4400" b="1" i="0" u="none" strike="noStrike" kern="1200" cap="none" spc="0" normalizeH="0" baseline="0" noProof="0">
                <a:ln>
                  <a:noFill/>
                </a:ln>
                <a:solidFill>
                  <a:srgbClr val="C00000"/>
                </a:solidFill>
                <a:effectLst/>
                <a:uLnTx/>
                <a:uFillTx/>
                <a:latin typeface="Aptos Black" panose="020F0502020204030204" pitchFamily="34" charset="0"/>
                <a:ea typeface="+mn-ea"/>
                <a:cs typeface="+mn-cs"/>
              </a:rPr>
              <a:t>16</a:t>
            </a:r>
          </a:p>
        </p:txBody>
      </p:sp>
    </p:spTree>
    <p:extLst>
      <p:ext uri="{BB962C8B-B14F-4D97-AF65-F5344CB8AC3E}">
        <p14:creationId xmlns:p14="http://schemas.microsoft.com/office/powerpoint/2010/main" val="37994241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FD9DA7-370D-25FC-CAE2-949EEDD5DDDC}"/>
            </a:ext>
          </a:extLst>
        </p:cNvPr>
        <p:cNvGrpSpPr/>
        <p:nvPr/>
      </p:nvGrpSpPr>
      <p:grpSpPr>
        <a:xfrm>
          <a:off x="0" y="0"/>
          <a:ext cx="0" cy="0"/>
          <a:chOff x="0" y="0"/>
          <a:chExt cx="0" cy="0"/>
        </a:xfrm>
      </p:grpSpPr>
      <p:sp>
        <p:nvSpPr>
          <p:cNvPr id="7" name="Tekstvak 6">
            <a:extLst>
              <a:ext uri="{FF2B5EF4-FFF2-40B4-BE49-F238E27FC236}">
                <a16:creationId xmlns:a16="http://schemas.microsoft.com/office/drawing/2014/main" id="{234BDA5C-43DB-FCB3-5FCF-8E24DE1CA693}"/>
              </a:ext>
            </a:extLst>
          </p:cNvPr>
          <p:cNvSpPr txBox="1"/>
          <p:nvPr/>
        </p:nvSpPr>
        <p:spPr>
          <a:xfrm>
            <a:off x="3048000" y="1997236"/>
            <a:ext cx="609600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a:ln>
                  <a:noFill/>
                </a:ln>
                <a:solidFill>
                  <a:prstClr val="black"/>
                </a:solidFill>
                <a:effectLst/>
                <a:uLnTx/>
                <a:uFillTx/>
                <a:latin typeface="Aptos" panose="02110004020202020204"/>
                <a:ea typeface="+mn-ea"/>
                <a:cs typeface="+mn-cs"/>
              </a:rPr>
              <a:t>. </a:t>
            </a:r>
          </a:p>
        </p:txBody>
      </p:sp>
      <p:pic>
        <p:nvPicPr>
          <p:cNvPr id="9" name="Afbeelding 8">
            <a:extLst>
              <a:ext uri="{FF2B5EF4-FFF2-40B4-BE49-F238E27FC236}">
                <a16:creationId xmlns:a16="http://schemas.microsoft.com/office/drawing/2014/main" id="{2A040D8C-1485-596D-0BEB-8E82BE6DB872}"/>
              </a:ext>
            </a:extLst>
          </p:cNvPr>
          <p:cNvPicPr>
            <a:picLocks noChangeAspect="1"/>
          </p:cNvPicPr>
          <p:nvPr/>
        </p:nvPicPr>
        <p:blipFill>
          <a:blip r:embed="rId3">
            <a:duotone>
              <a:schemeClr val="bg2">
                <a:shade val="45000"/>
                <a:satMod val="135000"/>
              </a:schemeClr>
              <a:prstClr val="white"/>
            </a:duotone>
          </a:blip>
          <a:srcRect r="40720" b="8704"/>
          <a:stretch>
            <a:fillRect/>
          </a:stretch>
        </p:blipFill>
        <p:spPr>
          <a:xfrm>
            <a:off x="7335947" y="0"/>
            <a:ext cx="4856053" cy="6858000"/>
          </a:xfrm>
          <a:prstGeom prst="rect">
            <a:avLst/>
          </a:prstGeom>
        </p:spPr>
      </p:pic>
      <p:sp>
        <p:nvSpPr>
          <p:cNvPr id="3" name="Tekstvak 2">
            <a:extLst>
              <a:ext uri="{FF2B5EF4-FFF2-40B4-BE49-F238E27FC236}">
                <a16:creationId xmlns:a16="http://schemas.microsoft.com/office/drawing/2014/main" id="{2032B318-B7E0-F970-543E-1B59C506BDE7}"/>
              </a:ext>
            </a:extLst>
          </p:cNvPr>
          <p:cNvSpPr txBox="1"/>
          <p:nvPr/>
        </p:nvSpPr>
        <p:spPr>
          <a:xfrm>
            <a:off x="428625" y="299994"/>
            <a:ext cx="9749340" cy="1231106"/>
          </a:xfrm>
          <a:prstGeom prst="rect">
            <a:avLst/>
          </a:prstGeom>
          <a:noFill/>
        </p:spPr>
        <p:txBody>
          <a:bodyPr wrap="square">
            <a:sp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nl-NL" sz="4000" b="0" i="0" u="none" strike="noStrike" kern="1200" cap="none" spc="0" normalizeH="0" baseline="0" noProof="0">
                <a:ln>
                  <a:noFill/>
                </a:ln>
                <a:solidFill>
                  <a:srgbClr val="FFCC00"/>
                </a:solidFill>
                <a:effectLst/>
                <a:uLnTx/>
                <a:uFillTx/>
                <a:latin typeface="Aptos" panose="02110004020202020204"/>
                <a:ea typeface="Arial" panose="020B0604020202020204" pitchFamily="34" charset="0"/>
                <a:cs typeface="Arial" panose="020B0604020202020204" pitchFamily="34" charset="0"/>
              </a:rPr>
              <a:t>Eenheid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1" i="0" u="none" strike="noStrike" kern="1200" cap="none" spc="0" normalizeH="0" baseline="0" noProof="0">
                <a:ln>
                  <a:noFill/>
                </a:ln>
                <a:solidFill>
                  <a:srgbClr val="B1317D"/>
                </a:solidFill>
                <a:effectLst/>
                <a:uLnTx/>
                <a:uFillTx/>
                <a:latin typeface="Aptos" panose="02110004020202020204"/>
                <a:ea typeface="+mn-ea"/>
                <a:cs typeface="+mn-cs"/>
              </a:rPr>
              <a:t>De kerk – wereldwijd - vormt het lichaam van Christus</a:t>
            </a:r>
            <a:r>
              <a:rPr kumimoji="0" lang="nl-NL" sz="2800" b="1" i="0" u="none" strike="noStrike" kern="1200" cap="none" spc="0" normalizeH="0" baseline="0" noProof="0">
                <a:ln>
                  <a:noFill/>
                </a:ln>
                <a:solidFill>
                  <a:srgbClr val="A02B93">
                    <a:lumMod val="60000"/>
                    <a:lumOff val="40000"/>
                  </a:srgbClr>
                </a:solidFill>
                <a:effectLst/>
                <a:uLnTx/>
                <a:uFillTx/>
                <a:latin typeface="Aptos" panose="02110004020202020204"/>
                <a:ea typeface="+mn-ea"/>
                <a:cs typeface="+mn-cs"/>
              </a:rPr>
              <a:t> </a:t>
            </a:r>
            <a:r>
              <a:rPr kumimoji="0" lang="nl-NL" sz="2800" b="1" i="0" u="none" strike="noStrike" kern="1200" cap="none" spc="0" normalizeH="0" baseline="0" noProof="0">
                <a:ln>
                  <a:noFill/>
                </a:ln>
                <a:solidFill>
                  <a:srgbClr val="A02B93">
                    <a:lumMod val="60000"/>
                    <a:lumOff val="40000"/>
                  </a:srgbClr>
                </a:solidFill>
                <a:effectLst/>
                <a:uLnTx/>
                <a:uFillTx/>
                <a:latin typeface="Aptos" panose="02110004020202020204"/>
                <a:ea typeface="Arial" panose="020B0604020202020204" pitchFamily="34" charset="0"/>
                <a:cs typeface="Arial" panose="020B0604020202020204" pitchFamily="34" charset="0"/>
              </a:rPr>
              <a:t> </a:t>
            </a:r>
          </a:p>
        </p:txBody>
      </p:sp>
      <p:sp>
        <p:nvSpPr>
          <p:cNvPr id="4" name="Tekstvak 3">
            <a:extLst>
              <a:ext uri="{FF2B5EF4-FFF2-40B4-BE49-F238E27FC236}">
                <a16:creationId xmlns:a16="http://schemas.microsoft.com/office/drawing/2014/main" id="{EBC2E1EC-66A4-76E7-CF5A-E6577808D7BB}"/>
              </a:ext>
            </a:extLst>
          </p:cNvPr>
          <p:cNvSpPr txBox="1"/>
          <p:nvPr/>
        </p:nvSpPr>
        <p:spPr>
          <a:xfrm>
            <a:off x="428625" y="2534405"/>
            <a:ext cx="8588020" cy="3638881"/>
          </a:xfrm>
          <a:prstGeom prst="rect">
            <a:avLst/>
          </a:prstGeom>
          <a:noFill/>
        </p:spPr>
        <p:txBody>
          <a:bodyPr wrap="square">
            <a:spAutoFit/>
          </a:bodyPr>
          <a:lstStyle/>
          <a:p>
            <a:pPr marL="0" marR="0" lvl="0" indent="0" algn="l" defTabSz="914400" rtl="0" eaLnBrk="1" fontAlgn="base" latinLnBrk="0" hangingPunct="1">
              <a:lnSpc>
                <a:spcPct val="120000"/>
              </a:lnSpc>
              <a:spcBef>
                <a:spcPts val="0"/>
              </a:spcBef>
              <a:spcAft>
                <a:spcPts val="800"/>
              </a:spcAft>
              <a:buClrTx/>
              <a:buSzTx/>
              <a:buFontTx/>
              <a:buNone/>
              <a:tabLst/>
              <a:defRPr/>
            </a:pPr>
            <a:r>
              <a:rPr kumimoji="0" lang="nl-NL" sz="28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Welke raad vertegenwoordigt veel verschillende </a:t>
            </a:r>
          </a:p>
          <a:p>
            <a:pPr marL="0" marR="0" lvl="0" indent="0" algn="l" defTabSz="914400" rtl="0" eaLnBrk="1" fontAlgn="base" latinLnBrk="0" hangingPunct="1">
              <a:lnSpc>
                <a:spcPct val="120000"/>
              </a:lnSpc>
              <a:spcBef>
                <a:spcPts val="0"/>
              </a:spcBef>
              <a:spcAft>
                <a:spcPts val="800"/>
              </a:spcAft>
              <a:buClrTx/>
              <a:buSzTx/>
              <a:buFontTx/>
              <a:buNone/>
              <a:tabLst/>
              <a:defRPr/>
            </a:pPr>
            <a:r>
              <a:rPr kumimoji="0" lang="nl-NL" sz="28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kerken </a:t>
            </a:r>
            <a:r>
              <a:rPr kumimoji="0" lang="nl-NL" sz="2800" b="1"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in de wereld</a:t>
            </a:r>
            <a:r>
              <a:rPr kumimoji="0" lang="nl-NL" sz="28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a:t>
            </a:r>
          </a:p>
          <a:p>
            <a:pPr marL="0" marR="0" lvl="0" indent="0" algn="l" defTabSz="914400" rtl="0" eaLnBrk="1" fontAlgn="base" latinLnBrk="0" hangingPunct="1">
              <a:lnSpc>
                <a:spcPct val="120000"/>
              </a:lnSpc>
              <a:spcBef>
                <a:spcPts val="0"/>
              </a:spcBef>
              <a:spcAft>
                <a:spcPts val="800"/>
              </a:spcAft>
              <a:buClrTx/>
              <a:buSzTx/>
              <a:buFontTx/>
              <a:buNone/>
              <a:tabLst/>
              <a:defRPr/>
            </a:pPr>
            <a:endParaRPr kumimoji="0" lang="nl-NL" sz="9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endParaRPr>
          </a:p>
          <a:p>
            <a:pPr marL="514350" marR="0" lvl="0" indent="-514350" algn="l" defTabSz="914400" rtl="0" eaLnBrk="1" fontAlgn="base" latinLnBrk="0" hangingPunct="1">
              <a:lnSpc>
                <a:spcPct val="120000"/>
              </a:lnSpc>
              <a:spcBef>
                <a:spcPts val="0"/>
              </a:spcBef>
              <a:spcAft>
                <a:spcPts val="0"/>
              </a:spcAft>
              <a:buClrTx/>
              <a:buSzTx/>
              <a:buFont typeface="+mj-lt"/>
              <a:buAutoNum type="alphaUcPeriod"/>
              <a:tabLst/>
              <a:defRPr/>
            </a:pPr>
            <a:r>
              <a:rPr kumimoji="0" lang="nl-NL" sz="28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De World Council of Mission (WCM)</a:t>
            </a:r>
          </a:p>
          <a:p>
            <a:pPr marL="514350" marR="0" lvl="0" indent="-514350" algn="l" defTabSz="914400" rtl="0" eaLnBrk="1" fontAlgn="base" latinLnBrk="0" hangingPunct="1">
              <a:lnSpc>
                <a:spcPct val="120000"/>
              </a:lnSpc>
              <a:spcBef>
                <a:spcPts val="0"/>
              </a:spcBef>
              <a:spcAft>
                <a:spcPts val="0"/>
              </a:spcAft>
              <a:buClrTx/>
              <a:buSzTx/>
              <a:buFont typeface="+mj-lt"/>
              <a:buAutoNum type="alphaUcPeriod"/>
              <a:tabLst/>
              <a:defRPr/>
            </a:pPr>
            <a:r>
              <a:rPr lang="nl-NL" sz="2800" dirty="0">
                <a:solidFill>
                  <a:srgbClr val="000000"/>
                </a:solidFill>
                <a:highlight>
                  <a:srgbClr val="E5E8DE"/>
                </a:highlight>
                <a:latin typeface="Aptos" panose="020B0004020202020204" pitchFamily="34" charset="0"/>
              </a:rPr>
              <a:t>W</a:t>
            </a:r>
            <a:r>
              <a:rPr kumimoji="0" lang="nl-NL" sz="2800" b="0" i="0" u="none" strike="noStrike" kern="1200" cap="none" spc="0" normalizeH="0" baseline="0" noProof="0" dirty="0" err="1">
                <a:ln>
                  <a:noFill/>
                </a:ln>
                <a:solidFill>
                  <a:srgbClr val="000000"/>
                </a:solidFill>
                <a:effectLst/>
                <a:highlight>
                  <a:srgbClr val="E5E8DE"/>
                </a:highlight>
                <a:uLnTx/>
                <a:uFillTx/>
                <a:latin typeface="Aptos" panose="020B0004020202020204" pitchFamily="34" charset="0"/>
                <a:ea typeface="+mn-ea"/>
                <a:cs typeface="+mn-cs"/>
              </a:rPr>
              <a:t>orld</a:t>
            </a:r>
            <a:r>
              <a:rPr kumimoji="0" lang="nl-NL" sz="2800" b="0" i="0" u="none" strike="noStrike" kern="1200" cap="none" spc="0" normalizeH="0" baseline="0" noProof="0" dirty="0">
                <a:ln>
                  <a:noFill/>
                </a:ln>
                <a:solidFill>
                  <a:srgbClr val="000000"/>
                </a:solidFill>
                <a:effectLst/>
                <a:highlight>
                  <a:srgbClr val="E5E8DE"/>
                </a:highlight>
                <a:uLnTx/>
                <a:uFillTx/>
                <a:latin typeface="Aptos" panose="020B0004020202020204" pitchFamily="34" charset="0"/>
                <a:ea typeface="+mn-ea"/>
                <a:cs typeface="+mn-cs"/>
              </a:rPr>
              <a:t> Council of </a:t>
            </a:r>
            <a:r>
              <a:rPr kumimoji="0" lang="nl-NL" sz="2800" b="0" i="0" u="none" strike="noStrike" kern="1200" cap="none" spc="0" normalizeH="0" baseline="0" noProof="0" dirty="0" err="1">
                <a:ln>
                  <a:noFill/>
                </a:ln>
                <a:solidFill>
                  <a:srgbClr val="000000"/>
                </a:solidFill>
                <a:effectLst/>
                <a:highlight>
                  <a:srgbClr val="E5E8DE"/>
                </a:highlight>
                <a:uLnTx/>
                <a:uFillTx/>
                <a:latin typeface="Aptos" panose="020B0004020202020204" pitchFamily="34" charset="0"/>
                <a:ea typeface="+mn-ea"/>
                <a:cs typeface="+mn-cs"/>
              </a:rPr>
              <a:t>Churches</a:t>
            </a:r>
            <a:r>
              <a:rPr kumimoji="0" lang="nl-NL" sz="2800" b="0" i="0" u="none" strike="noStrike" kern="1200" cap="none" spc="0" normalizeH="0" baseline="0" noProof="0" dirty="0">
                <a:ln>
                  <a:noFill/>
                </a:ln>
                <a:solidFill>
                  <a:srgbClr val="000000"/>
                </a:solidFill>
                <a:effectLst/>
                <a:highlight>
                  <a:srgbClr val="E5E8DE"/>
                </a:highlight>
                <a:uLnTx/>
                <a:uFillTx/>
                <a:latin typeface="Aptos" panose="020B0004020202020204" pitchFamily="34" charset="0"/>
                <a:ea typeface="+mn-ea"/>
                <a:cs typeface="+mn-cs"/>
              </a:rPr>
              <a:t> (WCC)</a:t>
            </a:r>
          </a:p>
          <a:p>
            <a:pPr marL="514350" marR="0" lvl="0" indent="-514350" algn="l" defTabSz="914400" rtl="0" eaLnBrk="1" fontAlgn="base" latinLnBrk="0" hangingPunct="1">
              <a:lnSpc>
                <a:spcPct val="120000"/>
              </a:lnSpc>
              <a:spcBef>
                <a:spcPts val="0"/>
              </a:spcBef>
              <a:spcAft>
                <a:spcPts val="0"/>
              </a:spcAft>
              <a:buClrTx/>
              <a:buSzTx/>
              <a:buFont typeface="+mj-lt"/>
              <a:buAutoNum type="alphaUcPeriod"/>
              <a:tabLst/>
              <a:defRPr/>
            </a:pPr>
            <a:r>
              <a:rPr kumimoji="0" lang="nl-NL" sz="28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International Council of Christian </a:t>
            </a:r>
            <a:r>
              <a:rPr kumimoji="0" lang="nl-NL" sz="2800" b="0" i="0" u="none" strike="noStrike" kern="1200" cap="none" spc="0" normalizeH="0" baseline="0" noProof="0" dirty="0" err="1">
                <a:ln>
                  <a:noFill/>
                </a:ln>
                <a:solidFill>
                  <a:srgbClr val="000000"/>
                </a:solidFill>
                <a:effectLst/>
                <a:uLnTx/>
                <a:uFillTx/>
                <a:latin typeface="Aptos" panose="020B0004020202020204" pitchFamily="34" charset="0"/>
                <a:ea typeface="+mn-ea"/>
                <a:cs typeface="+mn-cs"/>
              </a:rPr>
              <a:t>Churches</a:t>
            </a:r>
            <a:r>
              <a:rPr kumimoji="0" lang="nl-NL" sz="28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 (ICCC</a:t>
            </a:r>
            <a:r>
              <a:rPr kumimoji="0" lang="nl-NL" sz="2400" b="0"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a:t>
            </a:r>
          </a:p>
          <a:p>
            <a:pPr marL="514350" marR="0" lvl="0" indent="-514350" algn="l" defTabSz="914400" rtl="0" eaLnBrk="1" fontAlgn="base" latinLnBrk="0" hangingPunct="1">
              <a:lnSpc>
                <a:spcPct val="120000"/>
              </a:lnSpc>
              <a:spcBef>
                <a:spcPts val="0"/>
              </a:spcBef>
              <a:spcAft>
                <a:spcPts val="0"/>
              </a:spcAft>
              <a:buClrTx/>
              <a:buSzTx/>
              <a:buFont typeface="+mj-lt"/>
              <a:buAutoNum type="alphaUcPeriod"/>
              <a:tabLst/>
              <a:defRPr/>
            </a:pPr>
            <a:r>
              <a:rPr kumimoji="0" lang="nl-NL" sz="2800" b="0" i="0" u="none" strike="noStrike" kern="1200" cap="none" spc="0" normalizeH="0" baseline="0" noProof="0" dirty="0">
                <a:ln>
                  <a:noFill/>
                </a:ln>
                <a:solidFill>
                  <a:srgbClr val="000000"/>
                </a:solidFill>
                <a:effectLst/>
                <a:highlight>
                  <a:srgbClr val="E5E8DE"/>
                </a:highlight>
                <a:uLnTx/>
                <a:uFillTx/>
                <a:latin typeface="Aptos" panose="020B0004020202020204" pitchFamily="34" charset="0"/>
                <a:ea typeface="+mn-ea"/>
                <a:cs typeface="+mn-cs"/>
              </a:rPr>
              <a:t>World </a:t>
            </a:r>
            <a:r>
              <a:rPr kumimoji="0" lang="nl-NL" sz="2800" b="0" i="0" u="none" strike="noStrike" kern="1200" cap="none" spc="0" normalizeH="0" baseline="0" noProof="0" dirty="0" err="1">
                <a:ln>
                  <a:noFill/>
                </a:ln>
                <a:solidFill>
                  <a:srgbClr val="000000"/>
                </a:solidFill>
                <a:effectLst/>
                <a:highlight>
                  <a:srgbClr val="E5E8DE"/>
                </a:highlight>
                <a:uLnTx/>
                <a:uFillTx/>
                <a:latin typeface="Aptos" panose="020B0004020202020204" pitchFamily="34" charset="0"/>
                <a:ea typeface="+mn-ea"/>
                <a:cs typeface="+mn-cs"/>
              </a:rPr>
              <a:t>Evangelical</a:t>
            </a:r>
            <a:r>
              <a:rPr kumimoji="0" lang="nl-NL" sz="2800" b="0" i="0" u="none" strike="noStrike" kern="1200" cap="none" spc="0" normalizeH="0" baseline="0" noProof="0" dirty="0">
                <a:ln>
                  <a:noFill/>
                </a:ln>
                <a:solidFill>
                  <a:srgbClr val="000000"/>
                </a:solidFill>
                <a:effectLst/>
                <a:highlight>
                  <a:srgbClr val="E5E8DE"/>
                </a:highlight>
                <a:uLnTx/>
                <a:uFillTx/>
                <a:latin typeface="Aptos" panose="020B0004020202020204" pitchFamily="34" charset="0"/>
                <a:ea typeface="+mn-ea"/>
                <a:cs typeface="+mn-cs"/>
              </a:rPr>
              <a:t> Alliance (WEA)</a:t>
            </a:r>
          </a:p>
        </p:txBody>
      </p:sp>
      <p:sp>
        <p:nvSpPr>
          <p:cNvPr id="5" name="Tekstvak 4">
            <a:extLst>
              <a:ext uri="{FF2B5EF4-FFF2-40B4-BE49-F238E27FC236}">
                <a16:creationId xmlns:a16="http://schemas.microsoft.com/office/drawing/2014/main" id="{145C9D25-9B5E-4FC1-160B-2A5BA0E33B1C}"/>
              </a:ext>
            </a:extLst>
          </p:cNvPr>
          <p:cNvSpPr txBox="1"/>
          <p:nvPr/>
        </p:nvSpPr>
        <p:spPr>
          <a:xfrm>
            <a:off x="6197600" y="392327"/>
            <a:ext cx="3105150" cy="523220"/>
          </a:xfrm>
          <a:prstGeom prst="rect">
            <a:avLst/>
          </a:prstGeom>
          <a:noFill/>
        </p:spPr>
        <p:txBody>
          <a:bodyPr wrap="square" rtlCol="0">
            <a:spAutoFit/>
          </a:bodyPr>
          <a:lstStyle/>
          <a:p>
            <a:r>
              <a:rPr lang="nl-NL" sz="2800">
                <a:solidFill>
                  <a:srgbClr val="C00000"/>
                </a:solidFill>
              </a:rPr>
              <a:t>Antwoord vraag 16</a:t>
            </a:r>
          </a:p>
        </p:txBody>
      </p:sp>
    </p:spTree>
    <p:extLst>
      <p:ext uri="{BB962C8B-B14F-4D97-AF65-F5344CB8AC3E}">
        <p14:creationId xmlns:p14="http://schemas.microsoft.com/office/powerpoint/2010/main" val="23290061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C0B95791-CAAC-931E-F10F-03AE0E8BAB67}"/>
              </a:ext>
            </a:extLst>
          </p:cNvPr>
          <p:cNvSpPr txBox="1"/>
          <p:nvPr/>
        </p:nvSpPr>
        <p:spPr>
          <a:xfrm>
            <a:off x="428625" y="251540"/>
            <a:ext cx="9563100" cy="765338"/>
          </a:xfrm>
          <a:prstGeom prst="rect">
            <a:avLst/>
          </a:prstGeom>
          <a:noFill/>
        </p:spPr>
        <p:txBody>
          <a:bodyPr wrap="square">
            <a:spAutoFit/>
          </a:bodyPr>
          <a:lstStyle/>
          <a:p>
            <a:pPr>
              <a:lnSpc>
                <a:spcPct val="115000"/>
              </a:lnSpc>
              <a:buNone/>
            </a:pPr>
            <a:r>
              <a:rPr lang="nl-NL" sz="4000">
                <a:solidFill>
                  <a:srgbClr val="FFCC00"/>
                </a:solidFill>
                <a:ea typeface="Arial" panose="020B0604020202020204" pitchFamily="34" charset="0"/>
                <a:cs typeface="Arial" panose="020B0604020202020204" pitchFamily="34" charset="0"/>
              </a:rPr>
              <a:t>Over de drempel</a:t>
            </a:r>
          </a:p>
        </p:txBody>
      </p:sp>
      <p:sp>
        <p:nvSpPr>
          <p:cNvPr id="4" name="Tekstvak 3">
            <a:extLst>
              <a:ext uri="{FF2B5EF4-FFF2-40B4-BE49-F238E27FC236}">
                <a16:creationId xmlns:a16="http://schemas.microsoft.com/office/drawing/2014/main" id="{26BD45B5-298E-0B4C-7283-92ADB53B18B4}"/>
              </a:ext>
            </a:extLst>
          </p:cNvPr>
          <p:cNvSpPr txBox="1"/>
          <p:nvPr/>
        </p:nvSpPr>
        <p:spPr>
          <a:xfrm>
            <a:off x="428624" y="1326713"/>
            <a:ext cx="5667375" cy="4524315"/>
          </a:xfrm>
          <a:prstGeom prst="rect">
            <a:avLst/>
          </a:prstGeom>
          <a:noFill/>
        </p:spPr>
        <p:txBody>
          <a:bodyPr wrap="square" lIns="91440" tIns="45720" rIns="91440" bIns="45720" anchor="t">
            <a:spAutoFit/>
          </a:bodyPr>
          <a:lstStyle/>
          <a:p>
            <a:r>
              <a:rPr lang="nl-NL" sz="2800" dirty="0"/>
              <a:t>Waar ben jij wel eens over de drempel gestapt van een christelijke geloofsgemeenschap met een andere culturele achtergrond?</a:t>
            </a:r>
          </a:p>
          <a:p>
            <a:endParaRPr lang="nl-NL" dirty="0"/>
          </a:p>
          <a:p>
            <a:pPr marL="457200" indent="-457200">
              <a:buFont typeface="Wingdings" panose="05000000000000000000" pitchFamily="2" charset="2"/>
              <a:buChar char="§"/>
            </a:pPr>
            <a:r>
              <a:rPr lang="nl-NL" sz="2800" dirty="0"/>
              <a:t>Maak samen een lijstje </a:t>
            </a:r>
          </a:p>
          <a:p>
            <a:pPr marL="457200" indent="-457200">
              <a:buFont typeface="Wingdings" panose="05000000000000000000" pitchFamily="2" charset="2"/>
              <a:buChar char="§"/>
            </a:pPr>
            <a:r>
              <a:rPr lang="nl-NL" sz="2800" dirty="0"/>
              <a:t>Deel met één steekwoord wat je aansprak in de viering of in deze geloofsgemeenschap</a:t>
            </a:r>
          </a:p>
          <a:p>
            <a:endParaRPr lang="nl-NL" dirty="0"/>
          </a:p>
        </p:txBody>
      </p:sp>
      <p:pic>
        <p:nvPicPr>
          <p:cNvPr id="6" name="Afbeelding 5">
            <a:extLst>
              <a:ext uri="{FF2B5EF4-FFF2-40B4-BE49-F238E27FC236}">
                <a16:creationId xmlns:a16="http://schemas.microsoft.com/office/drawing/2014/main" id="{9DE7DB73-2793-3FE8-65A7-93D7E6855FD2}"/>
              </a:ext>
            </a:extLst>
          </p:cNvPr>
          <p:cNvPicPr>
            <a:picLocks noChangeAspect="1"/>
          </p:cNvPicPr>
          <p:nvPr/>
        </p:nvPicPr>
        <p:blipFill>
          <a:blip r:embed="rId3">
            <a:duotone>
              <a:schemeClr val="accent5">
                <a:shade val="45000"/>
                <a:satMod val="135000"/>
              </a:schemeClr>
              <a:prstClr val="white"/>
            </a:duotone>
          </a:blip>
          <a:srcRect t="74288"/>
          <a:stretch>
            <a:fillRect/>
          </a:stretch>
        </p:blipFill>
        <p:spPr>
          <a:xfrm>
            <a:off x="0" y="5864706"/>
            <a:ext cx="4286250" cy="977185"/>
          </a:xfrm>
          <a:prstGeom prst="rect">
            <a:avLst/>
          </a:prstGeom>
        </p:spPr>
      </p:pic>
      <p:pic>
        <p:nvPicPr>
          <p:cNvPr id="8" name="Afbeelding 7">
            <a:extLst>
              <a:ext uri="{FF2B5EF4-FFF2-40B4-BE49-F238E27FC236}">
                <a16:creationId xmlns:a16="http://schemas.microsoft.com/office/drawing/2014/main" id="{E1F29A00-14AD-C29A-AE02-368CA4398B05}"/>
              </a:ext>
            </a:extLst>
          </p:cNvPr>
          <p:cNvPicPr>
            <a:picLocks noChangeAspect="1"/>
          </p:cNvPicPr>
          <p:nvPr/>
        </p:nvPicPr>
        <p:blipFill>
          <a:blip r:embed="rId4">
            <a:duotone>
              <a:schemeClr val="accent5">
                <a:shade val="45000"/>
                <a:satMod val="135000"/>
              </a:schemeClr>
              <a:prstClr val="white"/>
            </a:duotone>
          </a:blip>
          <a:srcRect t="50000" b="25212"/>
          <a:stretch>
            <a:fillRect/>
          </a:stretch>
        </p:blipFill>
        <p:spPr>
          <a:xfrm>
            <a:off x="4207197" y="5864706"/>
            <a:ext cx="4291956" cy="942976"/>
          </a:xfrm>
          <a:prstGeom prst="rect">
            <a:avLst/>
          </a:prstGeom>
        </p:spPr>
      </p:pic>
      <p:pic>
        <p:nvPicPr>
          <p:cNvPr id="10" name="Afbeelding 9">
            <a:extLst>
              <a:ext uri="{FF2B5EF4-FFF2-40B4-BE49-F238E27FC236}">
                <a16:creationId xmlns:a16="http://schemas.microsoft.com/office/drawing/2014/main" id="{92AEF054-D257-0074-D628-80D55CE051DF}"/>
              </a:ext>
            </a:extLst>
          </p:cNvPr>
          <p:cNvPicPr>
            <a:picLocks noChangeAspect="1"/>
          </p:cNvPicPr>
          <p:nvPr/>
        </p:nvPicPr>
        <p:blipFill>
          <a:blip r:embed="rId4">
            <a:duotone>
              <a:schemeClr val="accent5">
                <a:shade val="45000"/>
                <a:satMod val="135000"/>
              </a:schemeClr>
              <a:prstClr val="white"/>
            </a:duotone>
          </a:blip>
          <a:srcRect t="24711" r="11984" b="50501"/>
          <a:stretch>
            <a:fillRect/>
          </a:stretch>
        </p:blipFill>
        <p:spPr>
          <a:xfrm>
            <a:off x="8414394" y="5864706"/>
            <a:ext cx="3777606" cy="942975"/>
          </a:xfrm>
          <a:prstGeom prst="rect">
            <a:avLst/>
          </a:prstGeom>
        </p:spPr>
      </p:pic>
      <p:pic>
        <p:nvPicPr>
          <p:cNvPr id="12" name="Afbeelding 11">
            <a:extLst>
              <a:ext uri="{FF2B5EF4-FFF2-40B4-BE49-F238E27FC236}">
                <a16:creationId xmlns:a16="http://schemas.microsoft.com/office/drawing/2014/main" id="{95785E3B-D048-8BDF-40BB-0E1AF81FE888}"/>
              </a:ext>
            </a:extLst>
          </p:cNvPr>
          <p:cNvPicPr>
            <a:picLocks noChangeAspect="1"/>
          </p:cNvPicPr>
          <p:nvPr/>
        </p:nvPicPr>
        <p:blipFill>
          <a:blip r:embed="rId5"/>
          <a:stretch>
            <a:fillRect/>
          </a:stretch>
        </p:blipFill>
        <p:spPr>
          <a:xfrm>
            <a:off x="6438900" y="1016878"/>
            <a:ext cx="4400436" cy="409342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 name="Tekstvak 2">
            <a:extLst>
              <a:ext uri="{FF2B5EF4-FFF2-40B4-BE49-F238E27FC236}">
                <a16:creationId xmlns:a16="http://schemas.microsoft.com/office/drawing/2014/main" id="{5559C32B-651D-2841-A37C-B7D64B4805BE}"/>
              </a:ext>
            </a:extLst>
          </p:cNvPr>
          <p:cNvSpPr txBox="1"/>
          <p:nvPr/>
        </p:nvSpPr>
        <p:spPr>
          <a:xfrm>
            <a:off x="11136086" y="228600"/>
            <a:ext cx="852714"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4400" b="1" i="0" u="none" strike="noStrike" kern="1200" cap="none" spc="0" normalizeH="0" baseline="0" noProof="0">
                <a:ln>
                  <a:noFill/>
                </a:ln>
                <a:solidFill>
                  <a:srgbClr val="C00000"/>
                </a:solidFill>
                <a:effectLst/>
                <a:uLnTx/>
                <a:uFillTx/>
                <a:latin typeface="Aptos Black" panose="020F0502020204030204" pitchFamily="34" charset="0"/>
                <a:ea typeface="+mn-ea"/>
                <a:cs typeface="+mn-cs"/>
              </a:rPr>
              <a:t>17</a:t>
            </a:r>
          </a:p>
        </p:txBody>
      </p:sp>
    </p:spTree>
    <p:extLst>
      <p:ext uri="{BB962C8B-B14F-4D97-AF65-F5344CB8AC3E}">
        <p14:creationId xmlns:p14="http://schemas.microsoft.com/office/powerpoint/2010/main" val="5175718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0AC855-55F6-AFFD-E386-03D3EC3890A3}"/>
            </a:ext>
          </a:extLst>
        </p:cNvPr>
        <p:cNvGrpSpPr/>
        <p:nvPr/>
      </p:nvGrpSpPr>
      <p:grpSpPr>
        <a:xfrm>
          <a:off x="0" y="0"/>
          <a:ext cx="0" cy="0"/>
          <a:chOff x="0" y="0"/>
          <a:chExt cx="0" cy="0"/>
        </a:xfrm>
      </p:grpSpPr>
      <p:pic>
        <p:nvPicPr>
          <p:cNvPr id="2" name="Afbeelding 1">
            <a:extLst>
              <a:ext uri="{FF2B5EF4-FFF2-40B4-BE49-F238E27FC236}">
                <a16:creationId xmlns:a16="http://schemas.microsoft.com/office/drawing/2014/main" id="{044C8B67-091D-D99E-8FAB-36A7D2EABA07}"/>
              </a:ext>
            </a:extLst>
          </p:cNvPr>
          <p:cNvPicPr>
            <a:picLocks noChangeAspect="1"/>
          </p:cNvPicPr>
          <p:nvPr/>
        </p:nvPicPr>
        <p:blipFill>
          <a:blip r:embed="rId3">
            <a:extLst>
              <a:ext uri="{28A0092B-C50C-407E-A947-70E740481C1C}">
                <a14:useLocalDpi xmlns:a14="http://schemas.microsoft.com/office/drawing/2010/main" val="0"/>
              </a:ext>
            </a:extLst>
          </a:blip>
          <a:srcRect t="4815" b="14340"/>
          <a:stretch>
            <a:fillRect/>
          </a:stretch>
        </p:blipFill>
        <p:spPr>
          <a:xfrm>
            <a:off x="6669512" y="13842"/>
            <a:ext cx="5522489" cy="5955158"/>
          </a:xfrm>
          <a:prstGeom prst="rect">
            <a:avLst/>
          </a:prstGeom>
        </p:spPr>
      </p:pic>
      <p:sp>
        <p:nvSpPr>
          <p:cNvPr id="3" name="Rechthoek 2">
            <a:extLst>
              <a:ext uri="{FF2B5EF4-FFF2-40B4-BE49-F238E27FC236}">
                <a16:creationId xmlns:a16="http://schemas.microsoft.com/office/drawing/2014/main" id="{ACB385F6-02E1-4E4A-9ECE-0EE0FB0395EA}"/>
              </a:ext>
            </a:extLst>
          </p:cNvPr>
          <p:cNvSpPr/>
          <p:nvPr/>
        </p:nvSpPr>
        <p:spPr>
          <a:xfrm>
            <a:off x="0" y="2654708"/>
            <a:ext cx="12192000" cy="1548583"/>
          </a:xfrm>
          <a:prstGeom prst="rect">
            <a:avLst/>
          </a:prstGeom>
          <a:solidFill>
            <a:schemeClr val="accent5">
              <a:lumMod val="75000"/>
              <a:alpha val="3686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Museo Sans 100"/>
              <a:ea typeface="+mn-ea"/>
              <a:cs typeface="+mn-cs"/>
            </a:endParaRPr>
          </a:p>
        </p:txBody>
      </p:sp>
      <p:sp>
        <p:nvSpPr>
          <p:cNvPr id="4" name="Titel 1">
            <a:extLst>
              <a:ext uri="{FF2B5EF4-FFF2-40B4-BE49-F238E27FC236}">
                <a16:creationId xmlns:a16="http://schemas.microsoft.com/office/drawing/2014/main" id="{E214663D-1B13-DB5E-28CA-1A4BB43C4D81}"/>
              </a:ext>
            </a:extLst>
          </p:cNvPr>
          <p:cNvSpPr txBox="1">
            <a:spLocks/>
          </p:cNvSpPr>
          <p:nvPr/>
        </p:nvSpPr>
        <p:spPr>
          <a:xfrm>
            <a:off x="0" y="1601018"/>
            <a:ext cx="7399866" cy="3464498"/>
          </a:xfrm>
          <a:prstGeom prst="rect">
            <a:avLst/>
          </a:prstGeom>
          <a:noFill/>
        </p:spPr>
        <p:txBody>
          <a:bodyPr vert="horz" lIns="91440" tIns="45720" rIns="91440" bIns="45720" rtlCol="0" anchor="ctr">
            <a:noAutofit/>
          </a:bodyPr>
          <a:lstStyle>
            <a:lvl1pPr algn="l" defTabSz="914400" rtl="0" eaLnBrk="1" latinLnBrk="0" hangingPunct="1">
              <a:lnSpc>
                <a:spcPct val="100000"/>
              </a:lnSpc>
              <a:spcBef>
                <a:spcPct val="0"/>
              </a:spcBef>
              <a:buNone/>
              <a:defRPr sz="5000" b="0" kern="1200">
                <a:solidFill>
                  <a:schemeClr val="accent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nl-NL" sz="10000" b="1">
                <a:solidFill>
                  <a:srgbClr val="B1317D"/>
                </a:solidFill>
                <a:latin typeface="Bree Rg"/>
              </a:rPr>
              <a:t>Einde</a:t>
            </a:r>
            <a:endParaRPr kumimoji="0" lang="nl-NL" sz="10000" b="1" i="0" u="none" strike="noStrike" kern="1200" cap="none" spc="0" normalizeH="0" baseline="0" noProof="0">
              <a:ln>
                <a:noFill/>
              </a:ln>
              <a:solidFill>
                <a:srgbClr val="B1317D"/>
              </a:solidFill>
              <a:effectLst/>
              <a:uLnTx/>
              <a:uFillTx/>
              <a:latin typeface="Bree Rg"/>
              <a:ea typeface="+mj-ea"/>
              <a:cs typeface="+mj-cs"/>
            </a:endParaRPr>
          </a:p>
        </p:txBody>
      </p:sp>
    </p:spTree>
    <p:extLst>
      <p:ext uri="{BB962C8B-B14F-4D97-AF65-F5344CB8AC3E}">
        <p14:creationId xmlns:p14="http://schemas.microsoft.com/office/powerpoint/2010/main" val="3111986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99220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A3363022-C969-41E9-8EB2-E4C94908C1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20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8D1AD6B3-BE88-4CEB-BA17-790657CC47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a:extLst>
              <a:ext uri="{FF2B5EF4-FFF2-40B4-BE49-F238E27FC236}">
                <a16:creationId xmlns:a16="http://schemas.microsoft.com/office/drawing/2014/main" id="{89D1390B-7E13-4B4F-9CB2-391063412E5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253" y="-5977"/>
            <a:ext cx="6238675" cy="6863979"/>
            <a:chOff x="305" y="-5977"/>
            <a:chExt cx="6238675" cy="6863979"/>
          </a:xfrm>
        </p:grpSpPr>
        <p:sp>
          <p:nvSpPr>
            <p:cNvPr id="28" name="Freeform: Shape 27">
              <a:extLst>
                <a:ext uri="{FF2B5EF4-FFF2-40B4-BE49-F238E27FC236}">
                  <a16:creationId xmlns:a16="http://schemas.microsoft.com/office/drawing/2014/main" id="{9E720206-AA49-4786-A932-A2650DE0918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305" y="34854"/>
              <a:ext cx="6028697" cy="6817170"/>
            </a:xfrm>
            <a:custGeom>
              <a:avLst/>
              <a:gdLst>
                <a:gd name="connsiteX0" fmla="*/ 6028697 w 6028697"/>
                <a:gd name="connsiteY0" fmla="*/ 6155323 h 6817170"/>
                <a:gd name="connsiteX1" fmla="*/ 6028697 w 6028697"/>
                <a:gd name="connsiteY1" fmla="*/ 6817170 h 6817170"/>
                <a:gd name="connsiteX2" fmla="*/ 5157862 w 6028697"/>
                <a:gd name="connsiteY2" fmla="*/ 6817170 h 6817170"/>
                <a:gd name="connsiteX3" fmla="*/ 5347156 w 6028697"/>
                <a:gd name="connsiteY3" fmla="*/ 6687553 h 6817170"/>
                <a:gd name="connsiteX4" fmla="*/ 5487470 w 6028697"/>
                <a:gd name="connsiteY4" fmla="*/ 6581714 h 6817170"/>
                <a:gd name="connsiteX5" fmla="*/ 5627642 w 6028697"/>
                <a:gd name="connsiteY5" fmla="*/ 6472328 h 6817170"/>
                <a:gd name="connsiteX6" fmla="*/ 5911392 w 6028697"/>
                <a:gd name="connsiteY6" fmla="*/ 6245328 h 6817170"/>
                <a:gd name="connsiteX7" fmla="*/ 4481066 w 6028697"/>
                <a:gd name="connsiteY7" fmla="*/ 478 h 6817170"/>
                <a:gd name="connsiteX8" fmla="*/ 4672258 w 6028697"/>
                <a:gd name="connsiteY8" fmla="*/ 7519 h 6817170"/>
                <a:gd name="connsiteX9" fmla="*/ 5429869 w 6028697"/>
                <a:gd name="connsiteY9" fmla="*/ 125134 h 6817170"/>
                <a:gd name="connsiteX10" fmla="*/ 5976319 w 6028697"/>
                <a:gd name="connsiteY10" fmla="*/ 314893 h 6817170"/>
                <a:gd name="connsiteX11" fmla="*/ 6028697 w 6028697"/>
                <a:gd name="connsiteY11" fmla="*/ 339901 h 6817170"/>
                <a:gd name="connsiteX12" fmla="*/ 6028697 w 6028697"/>
                <a:gd name="connsiteY12" fmla="*/ 732458 h 6817170"/>
                <a:gd name="connsiteX13" fmla="*/ 5990985 w 6028697"/>
                <a:gd name="connsiteY13" fmla="*/ 712211 h 6817170"/>
                <a:gd name="connsiteX14" fmla="*/ 5341339 w 6028697"/>
                <a:gd name="connsiteY14" fmla="*/ 475281 h 6817170"/>
                <a:gd name="connsiteX15" fmla="*/ 4651969 w 6028697"/>
                <a:gd name="connsiteY15" fmla="*/ 377104 h 6817170"/>
                <a:gd name="connsiteX16" fmla="*/ 3953093 w 6028697"/>
                <a:gd name="connsiteY16" fmla="*/ 402498 h 6817170"/>
                <a:gd name="connsiteX17" fmla="*/ 3267413 w 6028697"/>
                <a:gd name="connsiteY17" fmla="*/ 546643 h 6817170"/>
                <a:gd name="connsiteX18" fmla="*/ 1439498 w 6028697"/>
                <a:gd name="connsiteY18" fmla="*/ 1568141 h 6817170"/>
                <a:gd name="connsiteX19" fmla="*/ 960671 w 6028697"/>
                <a:gd name="connsiteY19" fmla="*/ 2082013 h 6817170"/>
                <a:gd name="connsiteX20" fmla="*/ 581866 w 6028697"/>
                <a:gd name="connsiteY20" fmla="*/ 2672638 h 6817170"/>
                <a:gd name="connsiteX21" fmla="*/ 324789 w 6028697"/>
                <a:gd name="connsiteY21" fmla="*/ 3325262 h 6817170"/>
                <a:gd name="connsiteX22" fmla="*/ 231151 w 6028697"/>
                <a:gd name="connsiteY22" fmla="*/ 4022292 h 6817170"/>
                <a:gd name="connsiteX23" fmla="*/ 270592 w 6028697"/>
                <a:gd name="connsiteY23" fmla="*/ 4362792 h 6817170"/>
                <a:gd name="connsiteX24" fmla="*/ 387213 w 6028697"/>
                <a:gd name="connsiteY24" fmla="*/ 4681585 h 6817170"/>
                <a:gd name="connsiteX25" fmla="*/ 468507 w 6028697"/>
                <a:gd name="connsiteY25" fmla="*/ 4831546 h 6817170"/>
                <a:gd name="connsiteX26" fmla="*/ 561862 w 6028697"/>
                <a:gd name="connsiteY26" fmla="*/ 4976826 h 6817170"/>
                <a:gd name="connsiteX27" fmla="*/ 777511 w 6028697"/>
                <a:gd name="connsiteY27" fmla="*/ 5257597 h 6817170"/>
                <a:gd name="connsiteX28" fmla="*/ 1010895 w 6028697"/>
                <a:gd name="connsiteY28" fmla="*/ 5540494 h 6817170"/>
                <a:gd name="connsiteX29" fmla="*/ 1126948 w 6028697"/>
                <a:gd name="connsiteY29" fmla="*/ 5688186 h 6817170"/>
                <a:gd name="connsiteX30" fmla="*/ 1182706 w 6028697"/>
                <a:gd name="connsiteY30" fmla="*/ 5760543 h 6817170"/>
                <a:gd name="connsiteX31" fmla="*/ 1237327 w 6028697"/>
                <a:gd name="connsiteY31" fmla="*/ 5830060 h 6817170"/>
                <a:gd name="connsiteX32" fmla="*/ 1706649 w 6028697"/>
                <a:gd name="connsiteY32" fmla="*/ 6342797 h 6817170"/>
                <a:gd name="connsiteX33" fmla="*/ 1956207 w 6028697"/>
                <a:gd name="connsiteY33" fmla="*/ 6573484 h 6817170"/>
                <a:gd name="connsiteX34" fmla="*/ 2217681 w 6028697"/>
                <a:gd name="connsiteY34" fmla="*/ 6786297 h 6817170"/>
                <a:gd name="connsiteX35" fmla="*/ 2260820 w 6028697"/>
                <a:gd name="connsiteY35" fmla="*/ 6817170 h 6817170"/>
                <a:gd name="connsiteX36" fmla="*/ 1429497 w 6028697"/>
                <a:gd name="connsiteY36" fmla="*/ 6817170 h 6817170"/>
                <a:gd name="connsiteX37" fmla="*/ 1327275 w 6028697"/>
                <a:gd name="connsiteY37" fmla="*/ 6713800 h 6817170"/>
                <a:gd name="connsiteX38" fmla="*/ 1080556 w 6028697"/>
                <a:gd name="connsiteY38" fmla="*/ 6414443 h 6817170"/>
                <a:gd name="connsiteX39" fmla="*/ 865189 w 6028697"/>
                <a:gd name="connsiteY39" fmla="*/ 6097496 h 6817170"/>
                <a:gd name="connsiteX40" fmla="*/ 814823 w 6028697"/>
                <a:gd name="connsiteY40" fmla="*/ 6016911 h 6817170"/>
                <a:gd name="connsiteX41" fmla="*/ 766729 w 6028697"/>
                <a:gd name="connsiteY41" fmla="*/ 5938453 h 6817170"/>
                <a:gd name="connsiteX42" fmla="*/ 671672 w 6028697"/>
                <a:gd name="connsiteY42" fmla="*/ 5786648 h 6817170"/>
                <a:gd name="connsiteX43" fmla="*/ 474608 w 6028697"/>
                <a:gd name="connsiteY43" fmla="*/ 5474664 h 6817170"/>
                <a:gd name="connsiteX44" fmla="*/ 282652 w 6028697"/>
                <a:gd name="connsiteY44" fmla="*/ 5146508 h 6817170"/>
                <a:gd name="connsiteX45" fmla="*/ 196108 w 6028697"/>
                <a:gd name="connsiteY45" fmla="*/ 4972712 h 6817170"/>
                <a:gd name="connsiteX46" fmla="*/ 122474 w 6028697"/>
                <a:gd name="connsiteY46" fmla="*/ 4791821 h 6817170"/>
                <a:gd name="connsiteX47" fmla="*/ 65724 w 6028697"/>
                <a:gd name="connsiteY47" fmla="*/ 4603129 h 6817170"/>
                <a:gd name="connsiteX48" fmla="*/ 44727 w 6028697"/>
                <a:gd name="connsiteY48" fmla="*/ 4506937 h 6817170"/>
                <a:gd name="connsiteX49" fmla="*/ 35505 w 6028697"/>
                <a:gd name="connsiteY49" fmla="*/ 4458699 h 6817170"/>
                <a:gd name="connsiteX50" fmla="*/ 27845 w 6028697"/>
                <a:gd name="connsiteY50" fmla="*/ 4410320 h 6817170"/>
                <a:gd name="connsiteX51" fmla="*/ 37 w 6028697"/>
                <a:gd name="connsiteY51" fmla="*/ 4022292 h 6817170"/>
                <a:gd name="connsiteX52" fmla="*/ 78777 w 6028697"/>
                <a:gd name="connsiteY52" fmla="*/ 3267236 h 6817170"/>
                <a:gd name="connsiteX53" fmla="*/ 315424 w 6028697"/>
                <a:gd name="connsiteY53" fmla="*/ 2543673 h 6817170"/>
                <a:gd name="connsiteX54" fmla="*/ 1202710 w 6028697"/>
                <a:gd name="connsiteY54" fmla="*/ 1314895 h 6817170"/>
                <a:gd name="connsiteX55" fmla="*/ 1791065 w 6028697"/>
                <a:gd name="connsiteY55" fmla="*/ 833514 h 6817170"/>
                <a:gd name="connsiteX56" fmla="*/ 3908404 w 6028697"/>
                <a:gd name="connsiteY56" fmla="*/ 29794 h 6817170"/>
                <a:gd name="connsiteX57" fmla="*/ 4481066 w 6028697"/>
                <a:gd name="connsiteY57" fmla="*/ 478 h 6817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28697" h="6817170">
                  <a:moveTo>
                    <a:pt x="6028697" y="6155323"/>
                  </a:moveTo>
                  <a:lnTo>
                    <a:pt x="6028697" y="6817170"/>
                  </a:lnTo>
                  <a:lnTo>
                    <a:pt x="5157862" y="6817170"/>
                  </a:lnTo>
                  <a:lnTo>
                    <a:pt x="5347156" y="6687553"/>
                  </a:lnTo>
                  <a:cubicBezTo>
                    <a:pt x="5394117" y="6653219"/>
                    <a:pt x="5440793" y="6617608"/>
                    <a:pt x="5487470" y="6581714"/>
                  </a:cubicBezTo>
                  <a:cubicBezTo>
                    <a:pt x="5534147" y="6545820"/>
                    <a:pt x="5580966" y="6509358"/>
                    <a:pt x="5627642" y="6472328"/>
                  </a:cubicBezTo>
                  <a:lnTo>
                    <a:pt x="5911392" y="6245328"/>
                  </a:lnTo>
                  <a:close/>
                  <a:moveTo>
                    <a:pt x="4481066" y="478"/>
                  </a:moveTo>
                  <a:cubicBezTo>
                    <a:pt x="4544817" y="1422"/>
                    <a:pt x="4608563" y="3769"/>
                    <a:pt x="4672258" y="7519"/>
                  </a:cubicBezTo>
                  <a:cubicBezTo>
                    <a:pt x="4927973" y="22364"/>
                    <a:pt x="5181687" y="61751"/>
                    <a:pt x="5429869" y="125134"/>
                  </a:cubicBezTo>
                  <a:cubicBezTo>
                    <a:pt x="5617090" y="173104"/>
                    <a:pt x="5799867" y="236595"/>
                    <a:pt x="5976319" y="314893"/>
                  </a:cubicBezTo>
                  <a:lnTo>
                    <a:pt x="6028697" y="339901"/>
                  </a:lnTo>
                  <a:lnTo>
                    <a:pt x="6028697" y="732458"/>
                  </a:lnTo>
                  <a:lnTo>
                    <a:pt x="5990985" y="712211"/>
                  </a:lnTo>
                  <a:cubicBezTo>
                    <a:pt x="5783917" y="609342"/>
                    <a:pt x="5566013" y="529876"/>
                    <a:pt x="5341339" y="475281"/>
                  </a:cubicBezTo>
                  <a:cubicBezTo>
                    <a:pt x="5115233" y="420503"/>
                    <a:pt x="4884375" y="387624"/>
                    <a:pt x="4651969" y="377104"/>
                  </a:cubicBezTo>
                  <a:cubicBezTo>
                    <a:pt x="4418713" y="365171"/>
                    <a:pt x="4184861" y="373670"/>
                    <a:pt x="3953093" y="402498"/>
                  </a:cubicBezTo>
                  <a:cubicBezTo>
                    <a:pt x="3721001" y="431832"/>
                    <a:pt x="3491675" y="480040"/>
                    <a:pt x="3267413" y="546643"/>
                  </a:cubicBezTo>
                  <a:cubicBezTo>
                    <a:pt x="2591323" y="750761"/>
                    <a:pt x="1967642" y="1099289"/>
                    <a:pt x="1439498" y="1568141"/>
                  </a:cubicBezTo>
                  <a:cubicBezTo>
                    <a:pt x="1265589" y="1725523"/>
                    <a:pt x="1105393" y="1897434"/>
                    <a:pt x="960671" y="2082013"/>
                  </a:cubicBezTo>
                  <a:cubicBezTo>
                    <a:pt x="815775" y="2266294"/>
                    <a:pt x="688923" y="2464081"/>
                    <a:pt x="581866" y="2672638"/>
                  </a:cubicBezTo>
                  <a:cubicBezTo>
                    <a:pt x="473765" y="2880669"/>
                    <a:pt x="387610" y="3099397"/>
                    <a:pt x="324789" y="3325262"/>
                  </a:cubicBezTo>
                  <a:cubicBezTo>
                    <a:pt x="262714" y="3552403"/>
                    <a:pt x="231223" y="3786822"/>
                    <a:pt x="231151" y="4022292"/>
                  </a:cubicBezTo>
                  <a:cubicBezTo>
                    <a:pt x="231413" y="4136912"/>
                    <a:pt x="244645" y="4251136"/>
                    <a:pt x="270592" y="4362792"/>
                  </a:cubicBezTo>
                  <a:cubicBezTo>
                    <a:pt x="297885" y="4472943"/>
                    <a:pt x="336983" y="4579833"/>
                    <a:pt x="387213" y="4681585"/>
                  </a:cubicBezTo>
                  <a:cubicBezTo>
                    <a:pt x="412042" y="4732517"/>
                    <a:pt x="439423" y="4782457"/>
                    <a:pt x="468507" y="4831546"/>
                  </a:cubicBezTo>
                  <a:cubicBezTo>
                    <a:pt x="497591" y="4880636"/>
                    <a:pt x="529230" y="4929015"/>
                    <a:pt x="561862" y="4976826"/>
                  </a:cubicBezTo>
                  <a:cubicBezTo>
                    <a:pt x="627975" y="5072166"/>
                    <a:pt x="701466" y="5164668"/>
                    <a:pt x="777511" y="5257597"/>
                  </a:cubicBezTo>
                  <a:cubicBezTo>
                    <a:pt x="853556" y="5350524"/>
                    <a:pt x="933574" y="5443594"/>
                    <a:pt x="1010895" y="5540494"/>
                  </a:cubicBezTo>
                  <a:cubicBezTo>
                    <a:pt x="1049957" y="5588732"/>
                    <a:pt x="1088642" y="5637963"/>
                    <a:pt x="1126948" y="5688186"/>
                  </a:cubicBezTo>
                  <a:lnTo>
                    <a:pt x="1182706" y="5760543"/>
                  </a:lnTo>
                  <a:cubicBezTo>
                    <a:pt x="1201007" y="5783669"/>
                    <a:pt x="1218458" y="5807503"/>
                    <a:pt x="1237327" y="5830060"/>
                  </a:cubicBezTo>
                  <a:cubicBezTo>
                    <a:pt x="1383714" y="6009916"/>
                    <a:pt x="1540413" y="6181116"/>
                    <a:pt x="1706649" y="6342797"/>
                  </a:cubicBezTo>
                  <a:cubicBezTo>
                    <a:pt x="1788084" y="6422531"/>
                    <a:pt x="1871265" y="6499427"/>
                    <a:pt x="1956207" y="6573484"/>
                  </a:cubicBezTo>
                  <a:cubicBezTo>
                    <a:pt x="2041332" y="6647402"/>
                    <a:pt x="2127733" y="6718907"/>
                    <a:pt x="2217681" y="6786297"/>
                  </a:cubicBezTo>
                  <a:lnTo>
                    <a:pt x="2260820" y="6817170"/>
                  </a:lnTo>
                  <a:lnTo>
                    <a:pt x="1429497" y="6817170"/>
                  </a:lnTo>
                  <a:lnTo>
                    <a:pt x="1327275" y="6713800"/>
                  </a:lnTo>
                  <a:cubicBezTo>
                    <a:pt x="1239186" y="6618984"/>
                    <a:pt x="1156797" y="6519019"/>
                    <a:pt x="1080556" y="6414443"/>
                  </a:cubicBezTo>
                  <a:cubicBezTo>
                    <a:pt x="1004653" y="6310734"/>
                    <a:pt x="932439" y="6205177"/>
                    <a:pt x="865189" y="6097496"/>
                  </a:cubicBezTo>
                  <a:cubicBezTo>
                    <a:pt x="847881" y="6070823"/>
                    <a:pt x="831565" y="6043725"/>
                    <a:pt x="814823" y="6016911"/>
                  </a:cubicBezTo>
                  <a:lnTo>
                    <a:pt x="766729" y="5938453"/>
                  </a:lnTo>
                  <a:cubicBezTo>
                    <a:pt x="735941" y="5887947"/>
                    <a:pt x="703878" y="5837581"/>
                    <a:pt x="671672" y="5786648"/>
                  </a:cubicBezTo>
                  <a:lnTo>
                    <a:pt x="474608" y="5474664"/>
                  </a:lnTo>
                  <a:cubicBezTo>
                    <a:pt x="408778" y="5368968"/>
                    <a:pt x="343516" y="5260008"/>
                    <a:pt x="282652" y="5146508"/>
                  </a:cubicBezTo>
                  <a:cubicBezTo>
                    <a:pt x="252290" y="5089759"/>
                    <a:pt x="223065" y="5032015"/>
                    <a:pt x="196108" y="4972712"/>
                  </a:cubicBezTo>
                  <a:cubicBezTo>
                    <a:pt x="169152" y="4913408"/>
                    <a:pt x="144607" y="4853111"/>
                    <a:pt x="122474" y="4791821"/>
                  </a:cubicBezTo>
                  <a:cubicBezTo>
                    <a:pt x="100342" y="4730532"/>
                    <a:pt x="81757" y="4666830"/>
                    <a:pt x="65724" y="4603129"/>
                  </a:cubicBezTo>
                  <a:cubicBezTo>
                    <a:pt x="58205" y="4571064"/>
                    <a:pt x="50828" y="4539143"/>
                    <a:pt x="44727" y="4506937"/>
                  </a:cubicBezTo>
                  <a:lnTo>
                    <a:pt x="35505" y="4458699"/>
                  </a:lnTo>
                  <a:lnTo>
                    <a:pt x="27845" y="4410320"/>
                  </a:lnTo>
                  <a:cubicBezTo>
                    <a:pt x="8635" y="4281881"/>
                    <a:pt x="-661" y="4152150"/>
                    <a:pt x="37" y="4022292"/>
                  </a:cubicBezTo>
                  <a:cubicBezTo>
                    <a:pt x="712" y="3768592"/>
                    <a:pt x="27094" y="3515615"/>
                    <a:pt x="78777" y="3267236"/>
                  </a:cubicBezTo>
                  <a:cubicBezTo>
                    <a:pt x="130048" y="3017876"/>
                    <a:pt x="209439" y="2775142"/>
                    <a:pt x="315424" y="2543673"/>
                  </a:cubicBezTo>
                  <a:cubicBezTo>
                    <a:pt x="528236" y="2081161"/>
                    <a:pt x="838234" y="1667312"/>
                    <a:pt x="1202710" y="1314895"/>
                  </a:cubicBezTo>
                  <a:cubicBezTo>
                    <a:pt x="1385514" y="1138814"/>
                    <a:pt x="1582282" y="977831"/>
                    <a:pt x="1791065" y="833514"/>
                  </a:cubicBezTo>
                  <a:cubicBezTo>
                    <a:pt x="2420037" y="395614"/>
                    <a:pt x="3147288" y="119557"/>
                    <a:pt x="3908404" y="29794"/>
                  </a:cubicBezTo>
                  <a:cubicBezTo>
                    <a:pt x="4098509" y="7429"/>
                    <a:pt x="4289811" y="-2355"/>
                    <a:pt x="4481066" y="478"/>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Shape 28">
              <a:extLst>
                <a:ext uri="{FF2B5EF4-FFF2-40B4-BE49-F238E27FC236}">
                  <a16:creationId xmlns:a16="http://schemas.microsoft.com/office/drawing/2014/main" id="{C72F6EE6-EDE9-45A5-8F6D-02B9B7CB2C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305" y="1"/>
              <a:ext cx="6165116" cy="6858001"/>
            </a:xfrm>
            <a:custGeom>
              <a:avLst/>
              <a:gdLst>
                <a:gd name="connsiteX0" fmla="*/ 6264586 w 6264586"/>
                <a:gd name="connsiteY0" fmla="*/ 6646464 h 6858001"/>
                <a:gd name="connsiteX1" fmla="*/ 6264586 w 6264586"/>
                <a:gd name="connsiteY1" fmla="*/ 6858001 h 6858001"/>
                <a:gd name="connsiteX2" fmla="*/ 5997170 w 6264586"/>
                <a:gd name="connsiteY2" fmla="*/ 6858001 h 6858001"/>
                <a:gd name="connsiteX3" fmla="*/ 6121512 w 6264586"/>
                <a:gd name="connsiteY3" fmla="*/ 6761029 h 6858001"/>
                <a:gd name="connsiteX4" fmla="*/ 2693206 w 6264586"/>
                <a:gd name="connsiteY4" fmla="*/ 0 h 6858001"/>
                <a:gd name="connsiteX5" fmla="*/ 5872285 w 6264586"/>
                <a:gd name="connsiteY5" fmla="*/ 0 h 6858001"/>
                <a:gd name="connsiteX6" fmla="*/ 6024875 w 6264586"/>
                <a:gd name="connsiteY6" fmla="*/ 68385 h 6858001"/>
                <a:gd name="connsiteX7" fmla="*/ 6206432 w 6264586"/>
                <a:gd name="connsiteY7" fmla="*/ 162336 h 6858001"/>
                <a:gd name="connsiteX8" fmla="*/ 6264586 w 6264586"/>
                <a:gd name="connsiteY8" fmla="*/ 196704 h 6858001"/>
                <a:gd name="connsiteX9" fmla="*/ 6264586 w 6264586"/>
                <a:gd name="connsiteY9" fmla="*/ 537242 h 6858001"/>
                <a:gd name="connsiteX10" fmla="*/ 6230189 w 6264586"/>
                <a:gd name="connsiteY10" fmla="*/ 517260 h 6858001"/>
                <a:gd name="connsiteX11" fmla="*/ 5540536 w 6264586"/>
                <a:gd name="connsiteY11" fmla="*/ 249543 h 6858001"/>
                <a:gd name="connsiteX12" fmla="*/ 5178896 w 6264586"/>
                <a:gd name="connsiteY12" fmla="*/ 178606 h 6858001"/>
                <a:gd name="connsiteX13" fmla="*/ 4814279 w 6264586"/>
                <a:gd name="connsiteY13" fmla="*/ 146683 h 6858001"/>
                <a:gd name="connsiteX14" fmla="*/ 4655095 w 6264586"/>
                <a:gd name="connsiteY14" fmla="*/ 143421 h 6858001"/>
                <a:gd name="connsiteX15" fmla="*/ 4081069 w 6264586"/>
                <a:gd name="connsiteY15" fmla="*/ 185983 h 6858001"/>
                <a:gd name="connsiteX16" fmla="*/ 3720566 w 6264586"/>
                <a:gd name="connsiteY16" fmla="*/ 256921 h 6858001"/>
                <a:gd name="connsiteX17" fmla="*/ 3365879 w 6264586"/>
                <a:gd name="connsiteY17" fmla="*/ 357651 h 6858001"/>
                <a:gd name="connsiteX18" fmla="*/ 3020555 w 6264586"/>
                <a:gd name="connsiteY18" fmla="*/ 486190 h 6858001"/>
                <a:gd name="connsiteX19" fmla="*/ 2685163 w 6264586"/>
                <a:gd name="connsiteY19" fmla="*/ 641542 h 6858001"/>
                <a:gd name="connsiteX20" fmla="*/ 2047720 w 6264586"/>
                <a:gd name="connsiteY20" fmla="*/ 1025030 h 6858001"/>
                <a:gd name="connsiteX21" fmla="*/ 1897333 w 6264586"/>
                <a:gd name="connsiteY21" fmla="*/ 1134983 h 6858001"/>
                <a:gd name="connsiteX22" fmla="*/ 1835758 w 6264586"/>
                <a:gd name="connsiteY22" fmla="*/ 1182227 h 6858001"/>
                <a:gd name="connsiteX23" fmla="*/ 1823273 w 6264586"/>
                <a:gd name="connsiteY23" fmla="*/ 1192016 h 6858001"/>
                <a:gd name="connsiteX24" fmla="*/ 1750918 w 6264586"/>
                <a:gd name="connsiteY24" fmla="*/ 1249760 h 6858001"/>
                <a:gd name="connsiteX25" fmla="*/ 1469297 w 6264586"/>
                <a:gd name="connsiteY25" fmla="*/ 1496906 h 6858001"/>
                <a:gd name="connsiteX26" fmla="*/ 967769 w 6264586"/>
                <a:gd name="connsiteY26" fmla="*/ 2056602 h 6858001"/>
                <a:gd name="connsiteX27" fmla="*/ 754105 w 6264586"/>
                <a:gd name="connsiteY27" fmla="*/ 2368727 h 6858001"/>
                <a:gd name="connsiteX28" fmla="*/ 572364 w 6264586"/>
                <a:gd name="connsiteY28" fmla="*/ 2701140 h 6858001"/>
                <a:gd name="connsiteX29" fmla="*/ 532497 w 6264586"/>
                <a:gd name="connsiteY29" fmla="*/ 2786265 h 6858001"/>
                <a:gd name="connsiteX30" fmla="*/ 512918 w 6264586"/>
                <a:gd name="connsiteY30" fmla="*/ 2828827 h 6858001"/>
                <a:gd name="connsiteX31" fmla="*/ 494475 w 6264586"/>
                <a:gd name="connsiteY31" fmla="*/ 2872240 h 6858001"/>
                <a:gd name="connsiteX32" fmla="*/ 491637 w 6264586"/>
                <a:gd name="connsiteY32" fmla="*/ 2878908 h 6858001"/>
                <a:gd name="connsiteX33" fmla="*/ 459290 w 6264586"/>
                <a:gd name="connsiteY33" fmla="*/ 2959635 h 6858001"/>
                <a:gd name="connsiteX34" fmla="*/ 446805 w 6264586"/>
                <a:gd name="connsiteY34" fmla="*/ 2992408 h 6858001"/>
                <a:gd name="connsiteX35" fmla="*/ 426090 w 6264586"/>
                <a:gd name="connsiteY35" fmla="*/ 3049158 h 6858001"/>
                <a:gd name="connsiteX36" fmla="*/ 426090 w 6264586"/>
                <a:gd name="connsiteY36" fmla="*/ 3049867 h 6858001"/>
                <a:gd name="connsiteX37" fmla="*/ 318124 w 6264586"/>
                <a:gd name="connsiteY37" fmla="*/ 3414202 h 6858001"/>
                <a:gd name="connsiteX38" fmla="*/ 230729 w 6264586"/>
                <a:gd name="connsiteY38" fmla="*/ 4169260 h 6858001"/>
                <a:gd name="connsiteX39" fmla="*/ 268893 w 6264586"/>
                <a:gd name="connsiteY39" fmla="*/ 4544236 h 6858001"/>
                <a:gd name="connsiteX40" fmla="*/ 379840 w 6264586"/>
                <a:gd name="connsiteY40" fmla="*/ 4900056 h 6858001"/>
                <a:gd name="connsiteX41" fmla="*/ 406512 w 6264586"/>
                <a:gd name="connsiteY41" fmla="*/ 4960211 h 6858001"/>
                <a:gd name="connsiteX42" fmla="*/ 417862 w 6264586"/>
                <a:gd name="connsiteY42" fmla="*/ 4984613 h 6858001"/>
                <a:gd name="connsiteX43" fmla="*/ 428077 w 6264586"/>
                <a:gd name="connsiteY43" fmla="*/ 5005043 h 6858001"/>
                <a:gd name="connsiteX44" fmla="*/ 460140 w 6264586"/>
                <a:gd name="connsiteY44" fmla="*/ 5067327 h 6858001"/>
                <a:gd name="connsiteX45" fmla="*/ 555197 w 6264586"/>
                <a:gd name="connsiteY45" fmla="*/ 5229773 h 6858001"/>
                <a:gd name="connsiteX46" fmla="*/ 660611 w 6264586"/>
                <a:gd name="connsiteY46" fmla="*/ 5387396 h 6858001"/>
                <a:gd name="connsiteX47" fmla="*/ 774110 w 6264586"/>
                <a:gd name="connsiteY47" fmla="*/ 5542182 h 6858001"/>
                <a:gd name="connsiteX48" fmla="*/ 917829 w 6264586"/>
                <a:gd name="connsiteY48" fmla="*/ 5727896 h 6858001"/>
                <a:gd name="connsiteX49" fmla="*/ 1012885 w 6264586"/>
                <a:gd name="connsiteY49" fmla="*/ 5849767 h 6858001"/>
                <a:gd name="connsiteX50" fmla="*/ 1133053 w 6264586"/>
                <a:gd name="connsiteY50" fmla="*/ 6006822 h 6858001"/>
                <a:gd name="connsiteX51" fmla="*/ 1194343 w 6264586"/>
                <a:gd name="connsiteY51" fmla="*/ 6090245 h 6858001"/>
                <a:gd name="connsiteX52" fmla="*/ 1249390 w 6264586"/>
                <a:gd name="connsiteY52" fmla="*/ 6165155 h 6858001"/>
                <a:gd name="connsiteX53" fmla="*/ 1345724 w 6264586"/>
                <a:gd name="connsiteY53" fmla="*/ 6292132 h 6858001"/>
                <a:gd name="connsiteX54" fmla="*/ 1364310 w 6264586"/>
                <a:gd name="connsiteY54" fmla="*/ 6316251 h 6858001"/>
                <a:gd name="connsiteX55" fmla="*/ 1373673 w 6264586"/>
                <a:gd name="connsiteY55" fmla="*/ 6327885 h 6858001"/>
                <a:gd name="connsiteX56" fmla="*/ 1484619 w 6264586"/>
                <a:gd name="connsiteY56" fmla="*/ 6462240 h 6858001"/>
                <a:gd name="connsiteX57" fmla="*/ 1739000 w 6264586"/>
                <a:gd name="connsiteY57" fmla="*/ 6737335 h 6858001"/>
                <a:gd name="connsiteX58" fmla="*/ 1866801 w 6264586"/>
                <a:gd name="connsiteY58" fmla="*/ 6858001 h 6858001"/>
                <a:gd name="connsiteX59" fmla="*/ 1144149 w 6264586"/>
                <a:gd name="connsiteY59" fmla="*/ 6858001 h 6858001"/>
                <a:gd name="connsiteX60" fmla="*/ 1058349 w 6264586"/>
                <a:gd name="connsiteY60" fmla="*/ 6766452 h 6858001"/>
                <a:gd name="connsiteX61" fmla="*/ 580309 w 6264586"/>
                <a:gd name="connsiteY61" fmla="*/ 6105000 h 6858001"/>
                <a:gd name="connsiteX62" fmla="*/ 1 w 6264586"/>
                <a:gd name="connsiteY62" fmla="*/ 3960094 h 6858001"/>
                <a:gd name="connsiteX63" fmla="*/ 2599292 w 6264586"/>
                <a:gd name="connsiteY63" fmla="*/ 3705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264586" h="6858001">
                  <a:moveTo>
                    <a:pt x="6264586" y="6646464"/>
                  </a:moveTo>
                  <a:lnTo>
                    <a:pt x="6264586" y="6858001"/>
                  </a:lnTo>
                  <a:lnTo>
                    <a:pt x="5997170" y="6858001"/>
                  </a:lnTo>
                  <a:lnTo>
                    <a:pt x="6121512" y="6761029"/>
                  </a:lnTo>
                  <a:close/>
                  <a:moveTo>
                    <a:pt x="2693206" y="0"/>
                  </a:moveTo>
                  <a:lnTo>
                    <a:pt x="5872285" y="0"/>
                  </a:lnTo>
                  <a:lnTo>
                    <a:pt x="6024875" y="68385"/>
                  </a:lnTo>
                  <a:cubicBezTo>
                    <a:pt x="6086250" y="97989"/>
                    <a:pt x="6146793" y="129318"/>
                    <a:pt x="6206432" y="162336"/>
                  </a:cubicBezTo>
                  <a:lnTo>
                    <a:pt x="6264586" y="196704"/>
                  </a:lnTo>
                  <a:lnTo>
                    <a:pt x="6264586" y="537242"/>
                  </a:lnTo>
                  <a:lnTo>
                    <a:pt x="6230189" y="517260"/>
                  </a:lnTo>
                  <a:cubicBezTo>
                    <a:pt x="6012226" y="399931"/>
                    <a:pt x="5780573" y="310008"/>
                    <a:pt x="5540536" y="249543"/>
                  </a:cubicBezTo>
                  <a:cubicBezTo>
                    <a:pt x="5421375" y="219324"/>
                    <a:pt x="5300641" y="195644"/>
                    <a:pt x="5178896" y="178606"/>
                  </a:cubicBezTo>
                  <a:cubicBezTo>
                    <a:pt x="5057977" y="161840"/>
                    <a:pt x="4936276" y="151186"/>
                    <a:pt x="4814279" y="146683"/>
                  </a:cubicBezTo>
                  <a:cubicBezTo>
                    <a:pt x="4761501" y="144556"/>
                    <a:pt x="4708015" y="143421"/>
                    <a:pt x="4655095" y="143421"/>
                  </a:cubicBezTo>
                  <a:cubicBezTo>
                    <a:pt x="4462968" y="143573"/>
                    <a:pt x="4271111" y="157799"/>
                    <a:pt x="4081069" y="185983"/>
                  </a:cubicBezTo>
                  <a:cubicBezTo>
                    <a:pt x="3956361" y="205703"/>
                    <a:pt x="3835058" y="229396"/>
                    <a:pt x="3720566" y="256921"/>
                  </a:cubicBezTo>
                  <a:cubicBezTo>
                    <a:pt x="3596708" y="286714"/>
                    <a:pt x="3477677" y="320905"/>
                    <a:pt x="3365879" y="357651"/>
                  </a:cubicBezTo>
                  <a:cubicBezTo>
                    <a:pt x="3249257" y="395958"/>
                    <a:pt x="3133487" y="438945"/>
                    <a:pt x="3020555" y="486190"/>
                  </a:cubicBezTo>
                  <a:cubicBezTo>
                    <a:pt x="2907623" y="533434"/>
                    <a:pt x="2794832" y="585786"/>
                    <a:pt x="2685163" y="641542"/>
                  </a:cubicBezTo>
                  <a:cubicBezTo>
                    <a:pt x="2463995" y="754348"/>
                    <a:pt x="2250998" y="882488"/>
                    <a:pt x="2047720" y="1025030"/>
                  </a:cubicBezTo>
                  <a:cubicBezTo>
                    <a:pt x="2006151" y="1054399"/>
                    <a:pt x="1951528" y="1093415"/>
                    <a:pt x="1897333" y="1134983"/>
                  </a:cubicBezTo>
                  <a:cubicBezTo>
                    <a:pt x="1876761" y="1150164"/>
                    <a:pt x="1855905" y="1166479"/>
                    <a:pt x="1835758" y="1182227"/>
                  </a:cubicBezTo>
                  <a:lnTo>
                    <a:pt x="1823273" y="1192016"/>
                  </a:lnTo>
                  <a:cubicBezTo>
                    <a:pt x="1797027" y="1211879"/>
                    <a:pt x="1772057" y="1232309"/>
                    <a:pt x="1750918" y="1249760"/>
                  </a:cubicBezTo>
                  <a:cubicBezTo>
                    <a:pt x="1645931" y="1335737"/>
                    <a:pt x="1554422" y="1416605"/>
                    <a:pt x="1469297" y="1496906"/>
                  </a:cubicBezTo>
                  <a:cubicBezTo>
                    <a:pt x="1286595" y="1668957"/>
                    <a:pt x="1118818" y="1856190"/>
                    <a:pt x="967769" y="2056602"/>
                  </a:cubicBezTo>
                  <a:cubicBezTo>
                    <a:pt x="890731" y="2159603"/>
                    <a:pt x="818800" y="2264590"/>
                    <a:pt x="754105" y="2368727"/>
                  </a:cubicBezTo>
                  <a:cubicBezTo>
                    <a:pt x="681749" y="2488328"/>
                    <a:pt x="622304" y="2596720"/>
                    <a:pt x="572364" y="2701140"/>
                  </a:cubicBezTo>
                  <a:cubicBezTo>
                    <a:pt x="557609" y="2730507"/>
                    <a:pt x="543989" y="2760443"/>
                    <a:pt x="532497" y="2786265"/>
                  </a:cubicBezTo>
                  <a:lnTo>
                    <a:pt x="512918" y="2828827"/>
                  </a:lnTo>
                  <a:lnTo>
                    <a:pt x="494475" y="2872240"/>
                  </a:lnTo>
                  <a:lnTo>
                    <a:pt x="491637" y="2878908"/>
                  </a:lnTo>
                  <a:cubicBezTo>
                    <a:pt x="480146" y="2906575"/>
                    <a:pt x="469220" y="2932821"/>
                    <a:pt x="459290" y="2959635"/>
                  </a:cubicBezTo>
                  <a:cubicBezTo>
                    <a:pt x="455176" y="2970559"/>
                    <a:pt x="451060" y="2981484"/>
                    <a:pt x="446805" y="2992408"/>
                  </a:cubicBezTo>
                  <a:cubicBezTo>
                    <a:pt x="439427" y="3012412"/>
                    <a:pt x="432333" y="3030572"/>
                    <a:pt x="426090" y="3049158"/>
                  </a:cubicBezTo>
                  <a:lnTo>
                    <a:pt x="426090" y="3049867"/>
                  </a:lnTo>
                  <a:cubicBezTo>
                    <a:pt x="383010" y="3169099"/>
                    <a:pt x="346959" y="3290756"/>
                    <a:pt x="318124" y="3414202"/>
                  </a:cubicBezTo>
                  <a:cubicBezTo>
                    <a:pt x="260107" y="3661703"/>
                    <a:pt x="230780" y="3915049"/>
                    <a:pt x="230729" y="4169260"/>
                  </a:cubicBezTo>
                  <a:cubicBezTo>
                    <a:pt x="231621" y="4295173"/>
                    <a:pt x="244398" y="4420719"/>
                    <a:pt x="268893" y="4544236"/>
                  </a:cubicBezTo>
                  <a:cubicBezTo>
                    <a:pt x="293708" y="4666304"/>
                    <a:pt x="330882" y="4785521"/>
                    <a:pt x="379840" y="4900056"/>
                  </a:cubicBezTo>
                  <a:cubicBezTo>
                    <a:pt x="387926" y="4919919"/>
                    <a:pt x="397006" y="4939498"/>
                    <a:pt x="406512" y="4960211"/>
                  </a:cubicBezTo>
                  <a:cubicBezTo>
                    <a:pt x="410343" y="4968299"/>
                    <a:pt x="414173" y="4976385"/>
                    <a:pt x="417862" y="4984613"/>
                  </a:cubicBezTo>
                  <a:lnTo>
                    <a:pt x="428077" y="5005043"/>
                  </a:lnTo>
                  <a:cubicBezTo>
                    <a:pt x="438860" y="5026751"/>
                    <a:pt x="449075" y="5047181"/>
                    <a:pt x="460140" y="5067327"/>
                  </a:cubicBezTo>
                  <a:cubicBezTo>
                    <a:pt x="485536" y="5116273"/>
                    <a:pt x="514763" y="5165789"/>
                    <a:pt x="555197" y="5229773"/>
                  </a:cubicBezTo>
                  <a:cubicBezTo>
                    <a:pt x="586836" y="5280282"/>
                    <a:pt x="620318" y="5329511"/>
                    <a:pt x="660611" y="5387396"/>
                  </a:cubicBezTo>
                  <a:cubicBezTo>
                    <a:pt x="698065" y="5440741"/>
                    <a:pt x="737223" y="5493094"/>
                    <a:pt x="774110" y="5542182"/>
                  </a:cubicBezTo>
                  <a:cubicBezTo>
                    <a:pt x="821070" y="5604324"/>
                    <a:pt x="870301" y="5667173"/>
                    <a:pt x="917829" y="5727896"/>
                  </a:cubicBezTo>
                  <a:cubicBezTo>
                    <a:pt x="949042" y="5767762"/>
                    <a:pt x="979828" y="5807063"/>
                    <a:pt x="1012885" y="5849767"/>
                  </a:cubicBezTo>
                  <a:cubicBezTo>
                    <a:pt x="1045942" y="5892471"/>
                    <a:pt x="1089497" y="5948796"/>
                    <a:pt x="1133053" y="6006822"/>
                  </a:cubicBezTo>
                  <a:cubicBezTo>
                    <a:pt x="1153624" y="6034345"/>
                    <a:pt x="1175332" y="6063998"/>
                    <a:pt x="1194343" y="6090245"/>
                  </a:cubicBezTo>
                  <a:cubicBezTo>
                    <a:pt x="1213355" y="6116491"/>
                    <a:pt x="1231372" y="6141178"/>
                    <a:pt x="1249390" y="6165155"/>
                  </a:cubicBezTo>
                  <a:cubicBezTo>
                    <a:pt x="1280461" y="6208000"/>
                    <a:pt x="1313659" y="6250847"/>
                    <a:pt x="1345724" y="6292132"/>
                  </a:cubicBezTo>
                  <a:lnTo>
                    <a:pt x="1364310" y="6316251"/>
                  </a:lnTo>
                  <a:lnTo>
                    <a:pt x="1373673" y="6327885"/>
                  </a:lnTo>
                  <a:cubicBezTo>
                    <a:pt x="1409566" y="6372433"/>
                    <a:pt x="1446738" y="6418542"/>
                    <a:pt x="1484619" y="6462240"/>
                  </a:cubicBezTo>
                  <a:cubicBezTo>
                    <a:pt x="1567899" y="6559850"/>
                    <a:pt x="1653876" y="6652211"/>
                    <a:pt x="1739000" y="6737335"/>
                  </a:cubicBezTo>
                  <a:lnTo>
                    <a:pt x="1866801" y="6858001"/>
                  </a:lnTo>
                  <a:lnTo>
                    <a:pt x="1144149" y="6858001"/>
                  </a:lnTo>
                  <a:lnTo>
                    <a:pt x="1058349" y="6766452"/>
                  </a:lnTo>
                  <a:cubicBezTo>
                    <a:pt x="878978" y="6562465"/>
                    <a:pt x="718756" y="6341104"/>
                    <a:pt x="580309" y="6105000"/>
                  </a:cubicBezTo>
                  <a:cubicBezTo>
                    <a:pt x="200401" y="5454007"/>
                    <a:pt x="146" y="4713831"/>
                    <a:pt x="1" y="3960094"/>
                  </a:cubicBezTo>
                  <a:cubicBezTo>
                    <a:pt x="-335" y="2196754"/>
                    <a:pt x="1071479" y="683605"/>
                    <a:pt x="2599292" y="3705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Shape 29">
              <a:extLst>
                <a:ext uri="{FF2B5EF4-FFF2-40B4-BE49-F238E27FC236}">
                  <a16:creationId xmlns:a16="http://schemas.microsoft.com/office/drawing/2014/main" id="{C093DC50-3BD7-46B1-A300-CD207E152F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a:off x="305" y="-5977"/>
              <a:ext cx="6238675" cy="6858001"/>
            </a:xfrm>
            <a:custGeom>
              <a:avLst/>
              <a:gdLst>
                <a:gd name="connsiteX0" fmla="*/ 6264586 w 6264586"/>
                <a:gd name="connsiteY0" fmla="*/ 6646464 h 6858001"/>
                <a:gd name="connsiteX1" fmla="*/ 6264586 w 6264586"/>
                <a:gd name="connsiteY1" fmla="*/ 6858001 h 6858001"/>
                <a:gd name="connsiteX2" fmla="*/ 5997170 w 6264586"/>
                <a:gd name="connsiteY2" fmla="*/ 6858001 h 6858001"/>
                <a:gd name="connsiteX3" fmla="*/ 6121512 w 6264586"/>
                <a:gd name="connsiteY3" fmla="*/ 6761029 h 6858001"/>
                <a:gd name="connsiteX4" fmla="*/ 2693206 w 6264586"/>
                <a:gd name="connsiteY4" fmla="*/ 0 h 6858001"/>
                <a:gd name="connsiteX5" fmla="*/ 5872285 w 6264586"/>
                <a:gd name="connsiteY5" fmla="*/ 0 h 6858001"/>
                <a:gd name="connsiteX6" fmla="*/ 6024875 w 6264586"/>
                <a:gd name="connsiteY6" fmla="*/ 68385 h 6858001"/>
                <a:gd name="connsiteX7" fmla="*/ 6206432 w 6264586"/>
                <a:gd name="connsiteY7" fmla="*/ 162336 h 6858001"/>
                <a:gd name="connsiteX8" fmla="*/ 6264586 w 6264586"/>
                <a:gd name="connsiteY8" fmla="*/ 196704 h 6858001"/>
                <a:gd name="connsiteX9" fmla="*/ 6264586 w 6264586"/>
                <a:gd name="connsiteY9" fmla="*/ 537242 h 6858001"/>
                <a:gd name="connsiteX10" fmla="*/ 6230189 w 6264586"/>
                <a:gd name="connsiteY10" fmla="*/ 517260 h 6858001"/>
                <a:gd name="connsiteX11" fmla="*/ 5540536 w 6264586"/>
                <a:gd name="connsiteY11" fmla="*/ 249543 h 6858001"/>
                <a:gd name="connsiteX12" fmla="*/ 5178896 w 6264586"/>
                <a:gd name="connsiteY12" fmla="*/ 178606 h 6858001"/>
                <a:gd name="connsiteX13" fmla="*/ 4814279 w 6264586"/>
                <a:gd name="connsiteY13" fmla="*/ 146683 h 6858001"/>
                <a:gd name="connsiteX14" fmla="*/ 4655095 w 6264586"/>
                <a:gd name="connsiteY14" fmla="*/ 143421 h 6858001"/>
                <a:gd name="connsiteX15" fmla="*/ 4081069 w 6264586"/>
                <a:gd name="connsiteY15" fmla="*/ 185983 h 6858001"/>
                <a:gd name="connsiteX16" fmla="*/ 3720566 w 6264586"/>
                <a:gd name="connsiteY16" fmla="*/ 256921 h 6858001"/>
                <a:gd name="connsiteX17" fmla="*/ 3365879 w 6264586"/>
                <a:gd name="connsiteY17" fmla="*/ 357651 h 6858001"/>
                <a:gd name="connsiteX18" fmla="*/ 3020555 w 6264586"/>
                <a:gd name="connsiteY18" fmla="*/ 486190 h 6858001"/>
                <a:gd name="connsiteX19" fmla="*/ 2685163 w 6264586"/>
                <a:gd name="connsiteY19" fmla="*/ 641542 h 6858001"/>
                <a:gd name="connsiteX20" fmla="*/ 2047720 w 6264586"/>
                <a:gd name="connsiteY20" fmla="*/ 1025030 h 6858001"/>
                <a:gd name="connsiteX21" fmla="*/ 1897333 w 6264586"/>
                <a:gd name="connsiteY21" fmla="*/ 1134983 h 6858001"/>
                <a:gd name="connsiteX22" fmla="*/ 1835758 w 6264586"/>
                <a:gd name="connsiteY22" fmla="*/ 1182227 h 6858001"/>
                <a:gd name="connsiteX23" fmla="*/ 1823273 w 6264586"/>
                <a:gd name="connsiteY23" fmla="*/ 1192016 h 6858001"/>
                <a:gd name="connsiteX24" fmla="*/ 1750918 w 6264586"/>
                <a:gd name="connsiteY24" fmla="*/ 1249760 h 6858001"/>
                <a:gd name="connsiteX25" fmla="*/ 1469297 w 6264586"/>
                <a:gd name="connsiteY25" fmla="*/ 1496906 h 6858001"/>
                <a:gd name="connsiteX26" fmla="*/ 967769 w 6264586"/>
                <a:gd name="connsiteY26" fmla="*/ 2056602 h 6858001"/>
                <a:gd name="connsiteX27" fmla="*/ 754105 w 6264586"/>
                <a:gd name="connsiteY27" fmla="*/ 2368727 h 6858001"/>
                <a:gd name="connsiteX28" fmla="*/ 572364 w 6264586"/>
                <a:gd name="connsiteY28" fmla="*/ 2701140 h 6858001"/>
                <a:gd name="connsiteX29" fmla="*/ 532497 w 6264586"/>
                <a:gd name="connsiteY29" fmla="*/ 2786265 h 6858001"/>
                <a:gd name="connsiteX30" fmla="*/ 512918 w 6264586"/>
                <a:gd name="connsiteY30" fmla="*/ 2828827 h 6858001"/>
                <a:gd name="connsiteX31" fmla="*/ 494475 w 6264586"/>
                <a:gd name="connsiteY31" fmla="*/ 2872240 h 6858001"/>
                <a:gd name="connsiteX32" fmla="*/ 491637 w 6264586"/>
                <a:gd name="connsiteY32" fmla="*/ 2878908 h 6858001"/>
                <a:gd name="connsiteX33" fmla="*/ 459290 w 6264586"/>
                <a:gd name="connsiteY33" fmla="*/ 2959635 h 6858001"/>
                <a:gd name="connsiteX34" fmla="*/ 446805 w 6264586"/>
                <a:gd name="connsiteY34" fmla="*/ 2992408 h 6858001"/>
                <a:gd name="connsiteX35" fmla="*/ 426090 w 6264586"/>
                <a:gd name="connsiteY35" fmla="*/ 3049158 h 6858001"/>
                <a:gd name="connsiteX36" fmla="*/ 426090 w 6264586"/>
                <a:gd name="connsiteY36" fmla="*/ 3049867 h 6858001"/>
                <a:gd name="connsiteX37" fmla="*/ 318124 w 6264586"/>
                <a:gd name="connsiteY37" fmla="*/ 3414202 h 6858001"/>
                <a:gd name="connsiteX38" fmla="*/ 230729 w 6264586"/>
                <a:gd name="connsiteY38" fmla="*/ 4169260 h 6858001"/>
                <a:gd name="connsiteX39" fmla="*/ 268893 w 6264586"/>
                <a:gd name="connsiteY39" fmla="*/ 4544236 h 6858001"/>
                <a:gd name="connsiteX40" fmla="*/ 379840 w 6264586"/>
                <a:gd name="connsiteY40" fmla="*/ 4900056 h 6858001"/>
                <a:gd name="connsiteX41" fmla="*/ 406512 w 6264586"/>
                <a:gd name="connsiteY41" fmla="*/ 4960211 h 6858001"/>
                <a:gd name="connsiteX42" fmla="*/ 417862 w 6264586"/>
                <a:gd name="connsiteY42" fmla="*/ 4984613 h 6858001"/>
                <a:gd name="connsiteX43" fmla="*/ 428077 w 6264586"/>
                <a:gd name="connsiteY43" fmla="*/ 5005043 h 6858001"/>
                <a:gd name="connsiteX44" fmla="*/ 460140 w 6264586"/>
                <a:gd name="connsiteY44" fmla="*/ 5067327 h 6858001"/>
                <a:gd name="connsiteX45" fmla="*/ 555197 w 6264586"/>
                <a:gd name="connsiteY45" fmla="*/ 5229773 h 6858001"/>
                <a:gd name="connsiteX46" fmla="*/ 660611 w 6264586"/>
                <a:gd name="connsiteY46" fmla="*/ 5387396 h 6858001"/>
                <a:gd name="connsiteX47" fmla="*/ 774110 w 6264586"/>
                <a:gd name="connsiteY47" fmla="*/ 5542182 h 6858001"/>
                <a:gd name="connsiteX48" fmla="*/ 917829 w 6264586"/>
                <a:gd name="connsiteY48" fmla="*/ 5727896 h 6858001"/>
                <a:gd name="connsiteX49" fmla="*/ 1012885 w 6264586"/>
                <a:gd name="connsiteY49" fmla="*/ 5849767 h 6858001"/>
                <a:gd name="connsiteX50" fmla="*/ 1133053 w 6264586"/>
                <a:gd name="connsiteY50" fmla="*/ 6006822 h 6858001"/>
                <a:gd name="connsiteX51" fmla="*/ 1194343 w 6264586"/>
                <a:gd name="connsiteY51" fmla="*/ 6090245 h 6858001"/>
                <a:gd name="connsiteX52" fmla="*/ 1249390 w 6264586"/>
                <a:gd name="connsiteY52" fmla="*/ 6165155 h 6858001"/>
                <a:gd name="connsiteX53" fmla="*/ 1345724 w 6264586"/>
                <a:gd name="connsiteY53" fmla="*/ 6292132 h 6858001"/>
                <a:gd name="connsiteX54" fmla="*/ 1364310 w 6264586"/>
                <a:gd name="connsiteY54" fmla="*/ 6316251 h 6858001"/>
                <a:gd name="connsiteX55" fmla="*/ 1373673 w 6264586"/>
                <a:gd name="connsiteY55" fmla="*/ 6327885 h 6858001"/>
                <a:gd name="connsiteX56" fmla="*/ 1484619 w 6264586"/>
                <a:gd name="connsiteY56" fmla="*/ 6462240 h 6858001"/>
                <a:gd name="connsiteX57" fmla="*/ 1739000 w 6264586"/>
                <a:gd name="connsiteY57" fmla="*/ 6737335 h 6858001"/>
                <a:gd name="connsiteX58" fmla="*/ 1866801 w 6264586"/>
                <a:gd name="connsiteY58" fmla="*/ 6858001 h 6858001"/>
                <a:gd name="connsiteX59" fmla="*/ 1144149 w 6264586"/>
                <a:gd name="connsiteY59" fmla="*/ 6858001 h 6858001"/>
                <a:gd name="connsiteX60" fmla="*/ 1058349 w 6264586"/>
                <a:gd name="connsiteY60" fmla="*/ 6766452 h 6858001"/>
                <a:gd name="connsiteX61" fmla="*/ 580309 w 6264586"/>
                <a:gd name="connsiteY61" fmla="*/ 6105000 h 6858001"/>
                <a:gd name="connsiteX62" fmla="*/ 1 w 6264586"/>
                <a:gd name="connsiteY62" fmla="*/ 3960094 h 6858001"/>
                <a:gd name="connsiteX63" fmla="*/ 2599292 w 6264586"/>
                <a:gd name="connsiteY63" fmla="*/ 3705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264586" h="6858001">
                  <a:moveTo>
                    <a:pt x="6264586" y="6646464"/>
                  </a:moveTo>
                  <a:lnTo>
                    <a:pt x="6264586" y="6858001"/>
                  </a:lnTo>
                  <a:lnTo>
                    <a:pt x="5997170" y="6858001"/>
                  </a:lnTo>
                  <a:lnTo>
                    <a:pt x="6121512" y="6761029"/>
                  </a:lnTo>
                  <a:close/>
                  <a:moveTo>
                    <a:pt x="2693206" y="0"/>
                  </a:moveTo>
                  <a:lnTo>
                    <a:pt x="5872285" y="0"/>
                  </a:lnTo>
                  <a:lnTo>
                    <a:pt x="6024875" y="68385"/>
                  </a:lnTo>
                  <a:cubicBezTo>
                    <a:pt x="6086250" y="97989"/>
                    <a:pt x="6146793" y="129318"/>
                    <a:pt x="6206432" y="162336"/>
                  </a:cubicBezTo>
                  <a:lnTo>
                    <a:pt x="6264586" y="196704"/>
                  </a:lnTo>
                  <a:lnTo>
                    <a:pt x="6264586" y="537242"/>
                  </a:lnTo>
                  <a:lnTo>
                    <a:pt x="6230189" y="517260"/>
                  </a:lnTo>
                  <a:cubicBezTo>
                    <a:pt x="6012226" y="399931"/>
                    <a:pt x="5780573" y="310008"/>
                    <a:pt x="5540536" y="249543"/>
                  </a:cubicBezTo>
                  <a:cubicBezTo>
                    <a:pt x="5421375" y="219324"/>
                    <a:pt x="5300641" y="195644"/>
                    <a:pt x="5178896" y="178606"/>
                  </a:cubicBezTo>
                  <a:cubicBezTo>
                    <a:pt x="5057977" y="161840"/>
                    <a:pt x="4936276" y="151186"/>
                    <a:pt x="4814279" y="146683"/>
                  </a:cubicBezTo>
                  <a:cubicBezTo>
                    <a:pt x="4761501" y="144556"/>
                    <a:pt x="4708015" y="143421"/>
                    <a:pt x="4655095" y="143421"/>
                  </a:cubicBezTo>
                  <a:cubicBezTo>
                    <a:pt x="4462968" y="143573"/>
                    <a:pt x="4271111" y="157799"/>
                    <a:pt x="4081069" y="185983"/>
                  </a:cubicBezTo>
                  <a:cubicBezTo>
                    <a:pt x="3956361" y="205703"/>
                    <a:pt x="3835058" y="229396"/>
                    <a:pt x="3720566" y="256921"/>
                  </a:cubicBezTo>
                  <a:cubicBezTo>
                    <a:pt x="3596708" y="286714"/>
                    <a:pt x="3477677" y="320905"/>
                    <a:pt x="3365879" y="357651"/>
                  </a:cubicBezTo>
                  <a:cubicBezTo>
                    <a:pt x="3249257" y="395958"/>
                    <a:pt x="3133487" y="438945"/>
                    <a:pt x="3020555" y="486190"/>
                  </a:cubicBezTo>
                  <a:cubicBezTo>
                    <a:pt x="2907623" y="533434"/>
                    <a:pt x="2794832" y="585786"/>
                    <a:pt x="2685163" y="641542"/>
                  </a:cubicBezTo>
                  <a:cubicBezTo>
                    <a:pt x="2463995" y="754348"/>
                    <a:pt x="2250998" y="882488"/>
                    <a:pt x="2047720" y="1025030"/>
                  </a:cubicBezTo>
                  <a:cubicBezTo>
                    <a:pt x="2006151" y="1054399"/>
                    <a:pt x="1951528" y="1093415"/>
                    <a:pt x="1897333" y="1134983"/>
                  </a:cubicBezTo>
                  <a:cubicBezTo>
                    <a:pt x="1876761" y="1150164"/>
                    <a:pt x="1855905" y="1166479"/>
                    <a:pt x="1835758" y="1182227"/>
                  </a:cubicBezTo>
                  <a:lnTo>
                    <a:pt x="1823273" y="1192016"/>
                  </a:lnTo>
                  <a:cubicBezTo>
                    <a:pt x="1797027" y="1211879"/>
                    <a:pt x="1772057" y="1232309"/>
                    <a:pt x="1750918" y="1249760"/>
                  </a:cubicBezTo>
                  <a:cubicBezTo>
                    <a:pt x="1645931" y="1335737"/>
                    <a:pt x="1554422" y="1416605"/>
                    <a:pt x="1469297" y="1496906"/>
                  </a:cubicBezTo>
                  <a:cubicBezTo>
                    <a:pt x="1286595" y="1668957"/>
                    <a:pt x="1118818" y="1856190"/>
                    <a:pt x="967769" y="2056602"/>
                  </a:cubicBezTo>
                  <a:cubicBezTo>
                    <a:pt x="890731" y="2159603"/>
                    <a:pt x="818800" y="2264590"/>
                    <a:pt x="754105" y="2368727"/>
                  </a:cubicBezTo>
                  <a:cubicBezTo>
                    <a:pt x="681749" y="2488328"/>
                    <a:pt x="622304" y="2596720"/>
                    <a:pt x="572364" y="2701140"/>
                  </a:cubicBezTo>
                  <a:cubicBezTo>
                    <a:pt x="557609" y="2730507"/>
                    <a:pt x="543989" y="2760443"/>
                    <a:pt x="532497" y="2786265"/>
                  </a:cubicBezTo>
                  <a:lnTo>
                    <a:pt x="512918" y="2828827"/>
                  </a:lnTo>
                  <a:lnTo>
                    <a:pt x="494475" y="2872240"/>
                  </a:lnTo>
                  <a:lnTo>
                    <a:pt x="491637" y="2878908"/>
                  </a:lnTo>
                  <a:cubicBezTo>
                    <a:pt x="480146" y="2906575"/>
                    <a:pt x="469220" y="2932821"/>
                    <a:pt x="459290" y="2959635"/>
                  </a:cubicBezTo>
                  <a:cubicBezTo>
                    <a:pt x="455176" y="2970559"/>
                    <a:pt x="451060" y="2981484"/>
                    <a:pt x="446805" y="2992408"/>
                  </a:cubicBezTo>
                  <a:cubicBezTo>
                    <a:pt x="439427" y="3012412"/>
                    <a:pt x="432333" y="3030572"/>
                    <a:pt x="426090" y="3049158"/>
                  </a:cubicBezTo>
                  <a:lnTo>
                    <a:pt x="426090" y="3049867"/>
                  </a:lnTo>
                  <a:cubicBezTo>
                    <a:pt x="383010" y="3169099"/>
                    <a:pt x="346959" y="3290756"/>
                    <a:pt x="318124" y="3414202"/>
                  </a:cubicBezTo>
                  <a:cubicBezTo>
                    <a:pt x="260107" y="3661703"/>
                    <a:pt x="230780" y="3915049"/>
                    <a:pt x="230729" y="4169260"/>
                  </a:cubicBezTo>
                  <a:cubicBezTo>
                    <a:pt x="231621" y="4295173"/>
                    <a:pt x="244398" y="4420719"/>
                    <a:pt x="268893" y="4544236"/>
                  </a:cubicBezTo>
                  <a:cubicBezTo>
                    <a:pt x="293708" y="4666304"/>
                    <a:pt x="330882" y="4785521"/>
                    <a:pt x="379840" y="4900056"/>
                  </a:cubicBezTo>
                  <a:cubicBezTo>
                    <a:pt x="387926" y="4919919"/>
                    <a:pt x="397006" y="4939498"/>
                    <a:pt x="406512" y="4960211"/>
                  </a:cubicBezTo>
                  <a:cubicBezTo>
                    <a:pt x="410343" y="4968299"/>
                    <a:pt x="414173" y="4976385"/>
                    <a:pt x="417862" y="4984613"/>
                  </a:cubicBezTo>
                  <a:lnTo>
                    <a:pt x="428077" y="5005043"/>
                  </a:lnTo>
                  <a:cubicBezTo>
                    <a:pt x="438860" y="5026751"/>
                    <a:pt x="449075" y="5047181"/>
                    <a:pt x="460140" y="5067327"/>
                  </a:cubicBezTo>
                  <a:cubicBezTo>
                    <a:pt x="485536" y="5116273"/>
                    <a:pt x="514763" y="5165789"/>
                    <a:pt x="555197" y="5229773"/>
                  </a:cubicBezTo>
                  <a:cubicBezTo>
                    <a:pt x="586836" y="5280282"/>
                    <a:pt x="620318" y="5329511"/>
                    <a:pt x="660611" y="5387396"/>
                  </a:cubicBezTo>
                  <a:cubicBezTo>
                    <a:pt x="698065" y="5440741"/>
                    <a:pt x="737223" y="5493094"/>
                    <a:pt x="774110" y="5542182"/>
                  </a:cubicBezTo>
                  <a:cubicBezTo>
                    <a:pt x="821070" y="5604324"/>
                    <a:pt x="870301" y="5667173"/>
                    <a:pt x="917829" y="5727896"/>
                  </a:cubicBezTo>
                  <a:cubicBezTo>
                    <a:pt x="949042" y="5767762"/>
                    <a:pt x="979828" y="5807063"/>
                    <a:pt x="1012885" y="5849767"/>
                  </a:cubicBezTo>
                  <a:cubicBezTo>
                    <a:pt x="1045942" y="5892471"/>
                    <a:pt x="1089497" y="5948796"/>
                    <a:pt x="1133053" y="6006822"/>
                  </a:cubicBezTo>
                  <a:cubicBezTo>
                    <a:pt x="1153624" y="6034345"/>
                    <a:pt x="1175332" y="6063998"/>
                    <a:pt x="1194343" y="6090245"/>
                  </a:cubicBezTo>
                  <a:cubicBezTo>
                    <a:pt x="1213355" y="6116491"/>
                    <a:pt x="1231372" y="6141178"/>
                    <a:pt x="1249390" y="6165155"/>
                  </a:cubicBezTo>
                  <a:cubicBezTo>
                    <a:pt x="1280461" y="6208000"/>
                    <a:pt x="1313659" y="6250847"/>
                    <a:pt x="1345724" y="6292132"/>
                  </a:cubicBezTo>
                  <a:lnTo>
                    <a:pt x="1364310" y="6316251"/>
                  </a:lnTo>
                  <a:lnTo>
                    <a:pt x="1373673" y="6327885"/>
                  </a:lnTo>
                  <a:cubicBezTo>
                    <a:pt x="1409566" y="6372433"/>
                    <a:pt x="1446738" y="6418542"/>
                    <a:pt x="1484619" y="6462240"/>
                  </a:cubicBezTo>
                  <a:cubicBezTo>
                    <a:pt x="1567899" y="6559850"/>
                    <a:pt x="1653876" y="6652211"/>
                    <a:pt x="1739000" y="6737335"/>
                  </a:cubicBezTo>
                  <a:lnTo>
                    <a:pt x="1866801" y="6858001"/>
                  </a:lnTo>
                  <a:lnTo>
                    <a:pt x="1144149" y="6858001"/>
                  </a:lnTo>
                  <a:lnTo>
                    <a:pt x="1058349" y="6766452"/>
                  </a:lnTo>
                  <a:cubicBezTo>
                    <a:pt x="878978" y="6562465"/>
                    <a:pt x="718756" y="6341104"/>
                    <a:pt x="580309" y="6105000"/>
                  </a:cubicBezTo>
                  <a:cubicBezTo>
                    <a:pt x="200401" y="5454007"/>
                    <a:pt x="146" y="4713831"/>
                    <a:pt x="1" y="3960094"/>
                  </a:cubicBezTo>
                  <a:cubicBezTo>
                    <a:pt x="-335" y="2196754"/>
                    <a:pt x="1071479" y="683605"/>
                    <a:pt x="2599292" y="3705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Afbeelding 2">
            <a:extLst>
              <a:ext uri="{FF2B5EF4-FFF2-40B4-BE49-F238E27FC236}">
                <a16:creationId xmlns:a16="http://schemas.microsoft.com/office/drawing/2014/main" id="{1B605658-391D-429D-B0A8-C9F8C5CF7947}"/>
              </a:ext>
            </a:extLst>
          </p:cNvPr>
          <p:cNvPicPr>
            <a:picLocks noChangeAspect="1"/>
          </p:cNvPicPr>
          <p:nvPr/>
        </p:nvPicPr>
        <p:blipFill>
          <a:blip r:embed="rId3"/>
          <a:stretch>
            <a:fillRect/>
          </a:stretch>
        </p:blipFill>
        <p:spPr>
          <a:xfrm>
            <a:off x="7820164" y="6078417"/>
            <a:ext cx="591363" cy="560881"/>
          </a:xfrm>
          <a:prstGeom prst="rect">
            <a:avLst/>
          </a:prstGeom>
        </p:spPr>
      </p:pic>
      <p:sp>
        <p:nvSpPr>
          <p:cNvPr id="19" name="Tekstvak 18">
            <a:extLst>
              <a:ext uri="{FF2B5EF4-FFF2-40B4-BE49-F238E27FC236}">
                <a16:creationId xmlns:a16="http://schemas.microsoft.com/office/drawing/2014/main" id="{154CC41D-1072-EF67-45F9-D8E4BA58D910}"/>
              </a:ext>
            </a:extLst>
          </p:cNvPr>
          <p:cNvSpPr txBox="1"/>
          <p:nvPr/>
        </p:nvSpPr>
        <p:spPr>
          <a:xfrm>
            <a:off x="8485086" y="5992967"/>
            <a:ext cx="3153203"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600" b="1" i="0" u="none" strike="noStrike" kern="1200" cap="none" spc="0" normalizeH="0" baseline="0" noProof="0">
                <a:ln>
                  <a:noFill/>
                </a:ln>
                <a:solidFill>
                  <a:srgbClr val="C00000"/>
                </a:solidFill>
                <a:effectLst/>
                <a:uLnTx/>
                <a:uFillTx/>
                <a:latin typeface="Aptos Black" panose="020B0004020202020204" pitchFamily="34" charset="0"/>
                <a:ea typeface="+mn-ea"/>
                <a:cs typeface="+mn-cs"/>
              </a:rPr>
              <a:t>Beweeg </a:t>
            </a:r>
            <a:r>
              <a:rPr kumimoji="0" lang="nl-NL" sz="3600" b="1" i="0" u="none" strike="noStrike" kern="1200" cap="none" spc="0" normalizeH="0" baseline="0" noProof="0">
                <a:ln>
                  <a:noFill/>
                </a:ln>
                <a:solidFill>
                  <a:srgbClr val="FF9900"/>
                </a:solidFill>
                <a:effectLst/>
                <a:uLnTx/>
                <a:uFillTx/>
                <a:latin typeface="Aptos Black" panose="020B0004020202020204" pitchFamily="34" charset="0"/>
                <a:ea typeface="+mn-ea"/>
                <a:cs typeface="+mn-cs"/>
              </a:rPr>
              <a:t>mee!</a:t>
            </a:r>
          </a:p>
        </p:txBody>
      </p:sp>
      <p:sp>
        <p:nvSpPr>
          <p:cNvPr id="20" name="Tekstvak 19">
            <a:extLst>
              <a:ext uri="{FF2B5EF4-FFF2-40B4-BE49-F238E27FC236}">
                <a16:creationId xmlns:a16="http://schemas.microsoft.com/office/drawing/2014/main" id="{3BDAD5FB-321D-BFAB-9A58-2700F3276511}"/>
              </a:ext>
            </a:extLst>
          </p:cNvPr>
          <p:cNvSpPr txBox="1"/>
          <p:nvPr/>
        </p:nvSpPr>
        <p:spPr>
          <a:xfrm>
            <a:off x="4592532" y="1093536"/>
            <a:ext cx="6762231" cy="2611689"/>
          </a:xfrm>
          <a:prstGeom prst="rect">
            <a:avLst/>
          </a:prstGeom>
        </p:spPr>
        <p:txBody>
          <a:bodyPr vert="horz" lIns="91440" tIns="45720" rIns="91440" bIns="45720" rtlCol="0" anchor="t">
            <a:noAutofit/>
          </a:bodyPr>
          <a:lstStyle/>
          <a:p>
            <a:pPr>
              <a:lnSpc>
                <a:spcPct val="90000"/>
              </a:lnSpc>
              <a:spcBef>
                <a:spcPct val="0"/>
              </a:spcBef>
              <a:spcAft>
                <a:spcPts val="600"/>
              </a:spcAft>
            </a:pPr>
            <a:r>
              <a:rPr lang="en-US" sz="9600" b="1" spc="600">
                <a:solidFill>
                  <a:srgbClr val="FF9900"/>
                </a:solidFill>
                <a:latin typeface="+mj-lt"/>
                <a:ea typeface="+mj-ea"/>
                <a:cs typeface="+mj-cs"/>
              </a:rPr>
              <a:t>D</a:t>
            </a:r>
            <a:r>
              <a:rPr lang="en-US" sz="9600" b="1" kern="1200" spc="600">
                <a:solidFill>
                  <a:srgbClr val="FF9900"/>
                </a:solidFill>
                <a:latin typeface="+mj-lt"/>
                <a:ea typeface="+mj-ea"/>
                <a:cs typeface="+mj-cs"/>
              </a:rPr>
              <a:t>e hand</a:t>
            </a:r>
          </a:p>
          <a:p>
            <a:pPr>
              <a:lnSpc>
                <a:spcPct val="90000"/>
              </a:lnSpc>
              <a:spcBef>
                <a:spcPct val="0"/>
              </a:spcBef>
              <a:spcAft>
                <a:spcPts val="600"/>
              </a:spcAft>
            </a:pPr>
            <a:r>
              <a:rPr lang="en-US" sz="2800" b="1" spc="300" err="1">
                <a:solidFill>
                  <a:srgbClr val="B1317D"/>
                </a:solidFill>
                <a:latin typeface="Segoe Print" panose="02000600000000000000" pitchFamily="2" charset="0"/>
                <a:ea typeface="+mj-ea"/>
                <a:cs typeface="Dreaming Outloud Pro" panose="020F0502020204030204" pitchFamily="66" charset="0"/>
              </a:rPr>
              <a:t>Missionair</a:t>
            </a:r>
            <a:r>
              <a:rPr lang="en-US" sz="2800" b="1" spc="300">
                <a:solidFill>
                  <a:srgbClr val="B1317D"/>
                </a:solidFill>
                <a:latin typeface="Segoe Print" panose="02000600000000000000" pitchFamily="2" charset="0"/>
                <a:ea typeface="+mj-ea"/>
                <a:cs typeface="Dreaming Outloud Pro" panose="020F0502020204030204" pitchFamily="66" charset="0"/>
              </a:rPr>
              <a:t> in </a:t>
            </a:r>
            <a:r>
              <a:rPr lang="en-US" sz="2800" b="1" spc="300" err="1">
                <a:solidFill>
                  <a:srgbClr val="B1317D"/>
                </a:solidFill>
                <a:latin typeface="Segoe Print" panose="02000600000000000000" pitchFamily="2" charset="0"/>
                <a:ea typeface="+mj-ea"/>
                <a:cs typeface="Dreaming Outloud Pro" panose="020F0502020204030204" pitchFamily="66" charset="0"/>
              </a:rPr>
              <a:t>beweging</a:t>
            </a:r>
            <a:endParaRPr lang="en-US" sz="2800" b="1" kern="1200" spc="300">
              <a:solidFill>
                <a:srgbClr val="B1317D"/>
              </a:solidFill>
              <a:latin typeface="Segoe Print" panose="02000600000000000000" pitchFamily="2" charset="0"/>
              <a:ea typeface="+mj-ea"/>
              <a:cs typeface="Dreaming Outloud Pro" panose="020F0502020204030204" pitchFamily="66" charset="0"/>
            </a:endParaRPr>
          </a:p>
        </p:txBody>
      </p:sp>
      <p:pic>
        <p:nvPicPr>
          <p:cNvPr id="6" name="Afbeelding 5">
            <a:extLst>
              <a:ext uri="{FF2B5EF4-FFF2-40B4-BE49-F238E27FC236}">
                <a16:creationId xmlns:a16="http://schemas.microsoft.com/office/drawing/2014/main" id="{14265744-F3CD-5044-997B-BD54E810CA04}"/>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Lst>
          </a:blip>
          <a:srcRect l="31002" t="7189" r="29335" b="11633"/>
          <a:stretch>
            <a:fillRect/>
          </a:stretch>
        </p:blipFill>
        <p:spPr>
          <a:xfrm>
            <a:off x="393001" y="1573876"/>
            <a:ext cx="4043680" cy="4655329"/>
          </a:xfrm>
          <a:prstGeom prst="rect">
            <a:avLst/>
          </a:prstGeom>
        </p:spPr>
      </p:pic>
    </p:spTree>
    <p:extLst>
      <p:ext uri="{BB962C8B-B14F-4D97-AF65-F5344CB8AC3E}">
        <p14:creationId xmlns:p14="http://schemas.microsoft.com/office/powerpoint/2010/main" val="36509496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D8ACB56C-441B-B84E-9F81-4EA71B5B862E}"/>
              </a:ext>
            </a:extLst>
          </p:cNvPr>
          <p:cNvSpPr txBox="1"/>
          <p:nvPr/>
        </p:nvSpPr>
        <p:spPr>
          <a:xfrm>
            <a:off x="8485086" y="5992967"/>
            <a:ext cx="3153203"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600" b="1" i="0" u="none" strike="noStrike" kern="1200" cap="none" spc="0" normalizeH="0" baseline="0" noProof="0">
                <a:ln>
                  <a:noFill/>
                </a:ln>
                <a:solidFill>
                  <a:srgbClr val="C00000"/>
                </a:solidFill>
                <a:effectLst/>
                <a:uLnTx/>
                <a:uFillTx/>
                <a:latin typeface="Aptos Black" panose="020B0004020202020204" pitchFamily="34" charset="0"/>
                <a:ea typeface="+mn-ea"/>
                <a:cs typeface="+mn-cs"/>
              </a:rPr>
              <a:t>Beweeg </a:t>
            </a:r>
            <a:r>
              <a:rPr kumimoji="0" lang="nl-NL" sz="3600" b="1" i="0" u="none" strike="noStrike" kern="1200" cap="none" spc="0" normalizeH="0" baseline="0" noProof="0">
                <a:ln>
                  <a:noFill/>
                </a:ln>
                <a:solidFill>
                  <a:srgbClr val="FF9900"/>
                </a:solidFill>
                <a:effectLst/>
                <a:uLnTx/>
                <a:uFillTx/>
                <a:latin typeface="Aptos Black" panose="020B0004020202020204" pitchFamily="34" charset="0"/>
                <a:ea typeface="+mn-ea"/>
                <a:cs typeface="+mn-cs"/>
              </a:rPr>
              <a:t>mee!</a:t>
            </a:r>
          </a:p>
        </p:txBody>
      </p:sp>
      <p:pic>
        <p:nvPicPr>
          <p:cNvPr id="3" name="Afbeelding 2">
            <a:extLst>
              <a:ext uri="{FF2B5EF4-FFF2-40B4-BE49-F238E27FC236}">
                <a16:creationId xmlns:a16="http://schemas.microsoft.com/office/drawing/2014/main" id="{624E7F6B-9C1F-7DFF-03C2-3FABA5604D0E}"/>
              </a:ext>
            </a:extLst>
          </p:cNvPr>
          <p:cNvPicPr>
            <a:picLocks noChangeAspect="1"/>
          </p:cNvPicPr>
          <p:nvPr/>
        </p:nvPicPr>
        <p:blipFill>
          <a:blip r:embed="rId3"/>
          <a:stretch>
            <a:fillRect/>
          </a:stretch>
        </p:blipFill>
        <p:spPr>
          <a:xfrm>
            <a:off x="7820164" y="6078417"/>
            <a:ext cx="591363" cy="560881"/>
          </a:xfrm>
          <a:prstGeom prst="rect">
            <a:avLst/>
          </a:prstGeom>
        </p:spPr>
      </p:pic>
      <p:sp>
        <p:nvSpPr>
          <p:cNvPr id="5" name="Tekstvak 4">
            <a:extLst>
              <a:ext uri="{FF2B5EF4-FFF2-40B4-BE49-F238E27FC236}">
                <a16:creationId xmlns:a16="http://schemas.microsoft.com/office/drawing/2014/main" id="{96E2CEC7-8A3A-BC0F-C495-940F6804E2E0}"/>
              </a:ext>
            </a:extLst>
          </p:cNvPr>
          <p:cNvSpPr txBox="1"/>
          <p:nvPr/>
        </p:nvSpPr>
        <p:spPr>
          <a:xfrm>
            <a:off x="321731" y="401424"/>
            <a:ext cx="8610601" cy="1138773"/>
          </a:xfrm>
          <a:prstGeom prst="rect">
            <a:avLst/>
          </a:prstGeom>
          <a:noFill/>
        </p:spPr>
        <p:txBody>
          <a:bodyPr wrap="square">
            <a:spAutoFit/>
          </a:bodyPr>
          <a:lstStyle/>
          <a:p>
            <a:r>
              <a:rPr lang="nl-NL" sz="4000" b="1" i="0">
                <a:solidFill>
                  <a:srgbClr val="CC0000"/>
                </a:solidFill>
                <a:effectLst/>
                <a:latin typeface="Aptos" panose="020B0004020202020204" pitchFamily="34" charset="0"/>
              </a:rPr>
              <a:t>De wenkende hand</a:t>
            </a:r>
          </a:p>
          <a:p>
            <a:r>
              <a:rPr lang="nl-NL" sz="2800" b="0" i="0">
                <a:solidFill>
                  <a:srgbClr val="000000"/>
                </a:solidFill>
                <a:effectLst/>
                <a:latin typeface="Aptos" panose="020B0004020202020204" pitchFamily="34" charset="0"/>
              </a:rPr>
              <a:t>Met welke</a:t>
            </a:r>
            <a:r>
              <a:rPr lang="nl-NL" sz="2800">
                <a:solidFill>
                  <a:srgbClr val="000000"/>
                </a:solidFill>
                <a:latin typeface="Aptos" panose="020B0004020202020204" pitchFamily="34" charset="0"/>
              </a:rPr>
              <a:t> </a:t>
            </a:r>
            <a:r>
              <a:rPr lang="nl-NL" sz="2800" b="0" i="0">
                <a:solidFill>
                  <a:srgbClr val="000000"/>
                </a:solidFill>
                <a:effectLst/>
                <a:latin typeface="Aptos" panose="020B0004020202020204" pitchFamily="34" charset="0"/>
              </a:rPr>
              <a:t>reden wenkt Jezus </a:t>
            </a:r>
            <a:r>
              <a:rPr lang="nl-NL" sz="2800" b="0" i="0" err="1">
                <a:solidFill>
                  <a:srgbClr val="000000"/>
                </a:solidFill>
                <a:effectLst/>
                <a:latin typeface="Aptos" panose="020B0004020202020204" pitchFamily="34" charset="0"/>
              </a:rPr>
              <a:t>Zacheüs</a:t>
            </a:r>
            <a:r>
              <a:rPr lang="nl-NL" sz="2800" b="0" i="0">
                <a:solidFill>
                  <a:srgbClr val="000000"/>
                </a:solidFill>
                <a:effectLst/>
                <a:latin typeface="Aptos" panose="020B0004020202020204" pitchFamily="34" charset="0"/>
              </a:rPr>
              <a:t> naar beneden?  </a:t>
            </a:r>
            <a:endParaRPr lang="nl-NL" sz="2800"/>
          </a:p>
        </p:txBody>
      </p:sp>
      <p:sp>
        <p:nvSpPr>
          <p:cNvPr id="6" name="Tekstvak 5">
            <a:extLst>
              <a:ext uri="{FF2B5EF4-FFF2-40B4-BE49-F238E27FC236}">
                <a16:creationId xmlns:a16="http://schemas.microsoft.com/office/drawing/2014/main" id="{4F4DD74B-3505-4E38-A923-16D604579C2E}"/>
              </a:ext>
            </a:extLst>
          </p:cNvPr>
          <p:cNvSpPr txBox="1"/>
          <p:nvPr/>
        </p:nvSpPr>
        <p:spPr>
          <a:xfrm>
            <a:off x="11413066" y="228600"/>
            <a:ext cx="575734" cy="769441"/>
          </a:xfrm>
          <a:prstGeom prst="rect">
            <a:avLst/>
          </a:prstGeom>
          <a:noFill/>
        </p:spPr>
        <p:txBody>
          <a:bodyPr wrap="square" rtlCol="0">
            <a:spAutoFit/>
          </a:bodyPr>
          <a:lstStyle/>
          <a:p>
            <a:r>
              <a:rPr lang="nl-NL" sz="4400" b="1">
                <a:solidFill>
                  <a:srgbClr val="C00000"/>
                </a:solidFill>
                <a:latin typeface="Aptos Black" panose="020F0502020204030204" pitchFamily="34" charset="0"/>
              </a:rPr>
              <a:t>1</a:t>
            </a:r>
          </a:p>
        </p:txBody>
      </p:sp>
      <p:pic>
        <p:nvPicPr>
          <p:cNvPr id="1026" name="Picture 2" descr="Man maakt een klein gebaar met vingers en lacht sarcastisch met minimale  grootte | Premium Foto">
            <a:extLst>
              <a:ext uri="{FF2B5EF4-FFF2-40B4-BE49-F238E27FC236}">
                <a16:creationId xmlns:a16="http://schemas.microsoft.com/office/drawing/2014/main" id="{9A9263C8-F928-AEBC-D108-B8544F8C5B1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10002"/>
          <a:stretch>
            <a:fillRect/>
          </a:stretch>
        </p:blipFill>
        <p:spPr bwMode="auto">
          <a:xfrm>
            <a:off x="321732" y="1815133"/>
            <a:ext cx="2133656" cy="210311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Man Die Een Uitnodigend Gebaar Met Handen Toont , Vraagt Zich Aan Om Mee Te  Doen Om De Dag Van Zijn Gebaar Te Vieren Stock Afbeelding - Afbeelding van  kerel, vriendschappelijk: 274741975">
            <a:extLst>
              <a:ext uri="{FF2B5EF4-FFF2-40B4-BE49-F238E27FC236}">
                <a16:creationId xmlns:a16="http://schemas.microsoft.com/office/drawing/2014/main" id="{E5F17901-4333-B024-DAAB-3CB712AA1ED2}"/>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22799"/>
          <a:stretch>
            <a:fillRect/>
          </a:stretch>
        </p:blipFill>
        <p:spPr bwMode="auto">
          <a:xfrm>
            <a:off x="3000852" y="1833519"/>
            <a:ext cx="2504699" cy="208473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Gebaar Van Iemand Uitnodigen, Hand Op Witte Achtergrond Stock Foto -  Afbeelding van volg, vinger: 81085170">
            <a:extLst>
              <a:ext uri="{FF2B5EF4-FFF2-40B4-BE49-F238E27FC236}">
                <a16:creationId xmlns:a16="http://schemas.microsoft.com/office/drawing/2014/main" id="{EC2A5CBC-BBC1-91A6-258B-DEAE76EC1E14}"/>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r="13747" b="14844"/>
          <a:stretch>
            <a:fillRect/>
          </a:stretch>
        </p:blipFill>
        <p:spPr bwMode="auto">
          <a:xfrm>
            <a:off x="321731" y="4119986"/>
            <a:ext cx="2429097" cy="208473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Uitgestoken hand – Coaching Natuurlijk!">
            <a:extLst>
              <a:ext uri="{FF2B5EF4-FFF2-40B4-BE49-F238E27FC236}">
                <a16:creationId xmlns:a16="http://schemas.microsoft.com/office/drawing/2014/main" id="{14ECE06A-CEA1-D64D-8BDF-C2B16D21794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94557" y="4119987"/>
            <a:ext cx="2429097" cy="2084732"/>
          </a:xfrm>
          <a:prstGeom prst="rect">
            <a:avLst/>
          </a:prstGeom>
          <a:noFill/>
          <a:extLst>
            <a:ext uri="{909E8E84-426E-40DD-AFC4-6F175D3DCCD1}">
              <a14:hiddenFill xmlns:a14="http://schemas.microsoft.com/office/drawing/2010/main">
                <a:solidFill>
                  <a:srgbClr val="FFFFFF"/>
                </a:solidFill>
              </a14:hiddenFill>
            </a:ext>
          </a:extLst>
        </p:spPr>
      </p:pic>
      <p:sp>
        <p:nvSpPr>
          <p:cNvPr id="9" name="Rechthoek 8">
            <a:extLst>
              <a:ext uri="{FF2B5EF4-FFF2-40B4-BE49-F238E27FC236}">
                <a16:creationId xmlns:a16="http://schemas.microsoft.com/office/drawing/2014/main" id="{06C35647-F19D-067E-8689-72CA7D1D9D70}"/>
              </a:ext>
            </a:extLst>
          </p:cNvPr>
          <p:cNvSpPr/>
          <p:nvPr/>
        </p:nvSpPr>
        <p:spPr>
          <a:xfrm>
            <a:off x="321731" y="1805939"/>
            <a:ext cx="2429097" cy="2103119"/>
          </a:xfrm>
          <a:prstGeom prst="rect">
            <a:avLst/>
          </a:prstGeom>
          <a:no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Tekstvak 12">
            <a:extLst>
              <a:ext uri="{FF2B5EF4-FFF2-40B4-BE49-F238E27FC236}">
                <a16:creationId xmlns:a16="http://schemas.microsoft.com/office/drawing/2014/main" id="{85645A56-70CA-042D-92B8-98514D5D09D8}"/>
              </a:ext>
            </a:extLst>
          </p:cNvPr>
          <p:cNvSpPr txBox="1"/>
          <p:nvPr/>
        </p:nvSpPr>
        <p:spPr>
          <a:xfrm>
            <a:off x="5885818" y="2398291"/>
            <a:ext cx="6213049" cy="2074863"/>
          </a:xfrm>
          <a:prstGeom prst="rect">
            <a:avLst/>
          </a:prstGeom>
          <a:noFill/>
        </p:spPr>
        <p:txBody>
          <a:bodyPr wrap="square">
            <a:spAutoFit/>
          </a:bodyPr>
          <a:lstStyle/>
          <a:p>
            <a:pPr algn="l" rtl="0" fontAlgn="base">
              <a:lnSpc>
                <a:spcPct val="150000"/>
              </a:lnSpc>
            </a:pPr>
            <a:r>
              <a:rPr lang="nl-NL" sz="2200" b="0" i="0">
                <a:solidFill>
                  <a:srgbClr val="000000"/>
                </a:solidFill>
                <a:effectLst/>
                <a:latin typeface="Aptos" panose="020B0004020202020204" pitchFamily="34" charset="0"/>
              </a:rPr>
              <a:t>a. Om hem op het matje te roepen </a:t>
            </a:r>
          </a:p>
          <a:p>
            <a:pPr algn="l" rtl="0" fontAlgn="base">
              <a:lnSpc>
                <a:spcPct val="150000"/>
              </a:lnSpc>
            </a:pPr>
            <a:r>
              <a:rPr lang="nl-NL" sz="2200" b="0" i="0">
                <a:solidFill>
                  <a:srgbClr val="000000"/>
                </a:solidFill>
                <a:effectLst/>
                <a:latin typeface="Aptos" panose="020B0004020202020204" pitchFamily="34" charset="0"/>
              </a:rPr>
              <a:t>b. Om hem te kunnen begroeten </a:t>
            </a:r>
          </a:p>
          <a:p>
            <a:pPr algn="l" rtl="0" fontAlgn="base">
              <a:lnSpc>
                <a:spcPct val="150000"/>
              </a:lnSpc>
            </a:pPr>
            <a:r>
              <a:rPr lang="nl-NL" sz="2200" b="0" i="0">
                <a:solidFill>
                  <a:srgbClr val="000000"/>
                </a:solidFill>
                <a:effectLst/>
                <a:latin typeface="Aptos" panose="020B0004020202020204" pitchFamily="34" charset="0"/>
              </a:rPr>
              <a:t>c. Om hem uit te nodigen: Ga met mij mee!  </a:t>
            </a:r>
          </a:p>
          <a:p>
            <a:pPr algn="l" rtl="0" fontAlgn="base">
              <a:lnSpc>
                <a:spcPct val="150000"/>
              </a:lnSpc>
            </a:pPr>
            <a:r>
              <a:rPr lang="nl-NL" sz="2200" b="0" i="0">
                <a:solidFill>
                  <a:srgbClr val="000000"/>
                </a:solidFill>
                <a:effectLst/>
                <a:latin typeface="Aptos" panose="020B0004020202020204" pitchFamily="34" charset="0"/>
              </a:rPr>
              <a:t>d. Om Zich te laten uitnodigen: Neem me mee!  </a:t>
            </a:r>
          </a:p>
        </p:txBody>
      </p:sp>
      <p:sp>
        <p:nvSpPr>
          <p:cNvPr id="14" name="Tekstvak 13">
            <a:extLst>
              <a:ext uri="{FF2B5EF4-FFF2-40B4-BE49-F238E27FC236}">
                <a16:creationId xmlns:a16="http://schemas.microsoft.com/office/drawing/2014/main" id="{8C283552-072E-96A7-7269-9BB85908BEC8}"/>
              </a:ext>
            </a:extLst>
          </p:cNvPr>
          <p:cNvSpPr txBox="1"/>
          <p:nvPr/>
        </p:nvSpPr>
        <p:spPr>
          <a:xfrm>
            <a:off x="2314536" y="3452655"/>
            <a:ext cx="368257" cy="523220"/>
          </a:xfrm>
          <a:prstGeom prst="rect">
            <a:avLst/>
          </a:prstGeom>
          <a:noFill/>
        </p:spPr>
        <p:txBody>
          <a:bodyPr wrap="square">
            <a:spAutoFit/>
          </a:bodyPr>
          <a:lstStyle/>
          <a:p>
            <a:r>
              <a:rPr lang="nl-NL" sz="2800" b="1">
                <a:latin typeface="Museo Sans 100"/>
              </a:rPr>
              <a:t>A</a:t>
            </a:r>
          </a:p>
        </p:txBody>
      </p:sp>
      <p:sp>
        <p:nvSpPr>
          <p:cNvPr id="15" name="Tekstvak 14">
            <a:extLst>
              <a:ext uri="{FF2B5EF4-FFF2-40B4-BE49-F238E27FC236}">
                <a16:creationId xmlns:a16="http://schemas.microsoft.com/office/drawing/2014/main" id="{EA74AB69-7690-07F3-17C2-98334D54375F}"/>
              </a:ext>
            </a:extLst>
          </p:cNvPr>
          <p:cNvSpPr txBox="1"/>
          <p:nvPr/>
        </p:nvSpPr>
        <p:spPr>
          <a:xfrm>
            <a:off x="3028355" y="3443230"/>
            <a:ext cx="368257" cy="523220"/>
          </a:xfrm>
          <a:prstGeom prst="rect">
            <a:avLst/>
          </a:prstGeom>
          <a:noFill/>
        </p:spPr>
        <p:txBody>
          <a:bodyPr wrap="square">
            <a:spAutoFit/>
          </a:bodyPr>
          <a:lstStyle/>
          <a:p>
            <a:r>
              <a:rPr lang="nl-NL" sz="2800" b="1">
                <a:solidFill>
                  <a:schemeClr val="bg1"/>
                </a:solidFill>
                <a:latin typeface="Museo Sans 100"/>
              </a:rPr>
              <a:t>B</a:t>
            </a:r>
          </a:p>
        </p:txBody>
      </p:sp>
      <p:sp>
        <p:nvSpPr>
          <p:cNvPr id="16" name="Tekstvak 15">
            <a:extLst>
              <a:ext uri="{FF2B5EF4-FFF2-40B4-BE49-F238E27FC236}">
                <a16:creationId xmlns:a16="http://schemas.microsoft.com/office/drawing/2014/main" id="{A38933B1-B67E-BF7A-2C22-66C95FE9517C}"/>
              </a:ext>
            </a:extLst>
          </p:cNvPr>
          <p:cNvSpPr txBox="1"/>
          <p:nvPr/>
        </p:nvSpPr>
        <p:spPr>
          <a:xfrm>
            <a:off x="2314536" y="4084913"/>
            <a:ext cx="368257" cy="523220"/>
          </a:xfrm>
          <a:prstGeom prst="rect">
            <a:avLst/>
          </a:prstGeom>
          <a:noFill/>
        </p:spPr>
        <p:txBody>
          <a:bodyPr wrap="square">
            <a:spAutoFit/>
          </a:bodyPr>
          <a:lstStyle/>
          <a:p>
            <a:r>
              <a:rPr lang="nl-NL" sz="2800" b="1">
                <a:latin typeface="Museo Sans 100"/>
              </a:rPr>
              <a:t>C</a:t>
            </a:r>
          </a:p>
        </p:txBody>
      </p:sp>
      <p:sp>
        <p:nvSpPr>
          <p:cNvPr id="17" name="Tekstvak 16">
            <a:extLst>
              <a:ext uri="{FF2B5EF4-FFF2-40B4-BE49-F238E27FC236}">
                <a16:creationId xmlns:a16="http://schemas.microsoft.com/office/drawing/2014/main" id="{69C4337A-C621-C1B1-1F13-D3CE60DCC8FD}"/>
              </a:ext>
            </a:extLst>
          </p:cNvPr>
          <p:cNvSpPr txBox="1"/>
          <p:nvPr/>
        </p:nvSpPr>
        <p:spPr>
          <a:xfrm>
            <a:off x="3028355" y="4084913"/>
            <a:ext cx="368257" cy="523220"/>
          </a:xfrm>
          <a:prstGeom prst="rect">
            <a:avLst/>
          </a:prstGeom>
          <a:noFill/>
        </p:spPr>
        <p:txBody>
          <a:bodyPr wrap="square">
            <a:spAutoFit/>
          </a:bodyPr>
          <a:lstStyle/>
          <a:p>
            <a:r>
              <a:rPr lang="nl-NL" sz="2800" b="1">
                <a:solidFill>
                  <a:schemeClr val="bg1"/>
                </a:solidFill>
                <a:latin typeface="Museo Sans 100"/>
              </a:rPr>
              <a:t>D</a:t>
            </a:r>
          </a:p>
        </p:txBody>
      </p:sp>
    </p:spTree>
    <p:extLst>
      <p:ext uri="{BB962C8B-B14F-4D97-AF65-F5344CB8AC3E}">
        <p14:creationId xmlns:p14="http://schemas.microsoft.com/office/powerpoint/2010/main" val="28009720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E73292-3830-58C6-36BF-346551A7A62E}"/>
            </a:ext>
          </a:extLst>
        </p:cNvPr>
        <p:cNvGrpSpPr/>
        <p:nvPr/>
      </p:nvGrpSpPr>
      <p:grpSpPr>
        <a:xfrm>
          <a:off x="0" y="0"/>
          <a:ext cx="0" cy="0"/>
          <a:chOff x="0" y="0"/>
          <a:chExt cx="0" cy="0"/>
        </a:xfrm>
      </p:grpSpPr>
      <p:sp>
        <p:nvSpPr>
          <p:cNvPr id="2" name="Tekstvak 1">
            <a:extLst>
              <a:ext uri="{FF2B5EF4-FFF2-40B4-BE49-F238E27FC236}">
                <a16:creationId xmlns:a16="http://schemas.microsoft.com/office/drawing/2014/main" id="{8DFEA3B8-7927-26D6-86CD-2BA8EC7A525F}"/>
              </a:ext>
            </a:extLst>
          </p:cNvPr>
          <p:cNvSpPr txBox="1"/>
          <p:nvPr/>
        </p:nvSpPr>
        <p:spPr>
          <a:xfrm>
            <a:off x="8485086" y="5992967"/>
            <a:ext cx="3153203"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600" b="1" i="0" u="none" strike="noStrike" kern="1200" cap="none" spc="0" normalizeH="0" baseline="0" noProof="0">
                <a:ln>
                  <a:noFill/>
                </a:ln>
                <a:solidFill>
                  <a:srgbClr val="C00000"/>
                </a:solidFill>
                <a:effectLst/>
                <a:uLnTx/>
                <a:uFillTx/>
                <a:latin typeface="Aptos Black" panose="020B0004020202020204" pitchFamily="34" charset="0"/>
                <a:ea typeface="+mn-ea"/>
                <a:cs typeface="+mn-cs"/>
              </a:rPr>
              <a:t>Beweeg </a:t>
            </a:r>
            <a:r>
              <a:rPr kumimoji="0" lang="nl-NL" sz="3600" b="1" i="0" u="none" strike="noStrike" kern="1200" cap="none" spc="0" normalizeH="0" baseline="0" noProof="0">
                <a:ln>
                  <a:noFill/>
                </a:ln>
                <a:solidFill>
                  <a:srgbClr val="FF9900"/>
                </a:solidFill>
                <a:effectLst/>
                <a:uLnTx/>
                <a:uFillTx/>
                <a:latin typeface="Aptos Black" panose="020B0004020202020204" pitchFamily="34" charset="0"/>
                <a:ea typeface="+mn-ea"/>
                <a:cs typeface="+mn-cs"/>
              </a:rPr>
              <a:t>mee!</a:t>
            </a:r>
          </a:p>
        </p:txBody>
      </p:sp>
      <p:pic>
        <p:nvPicPr>
          <p:cNvPr id="3" name="Afbeelding 2">
            <a:extLst>
              <a:ext uri="{FF2B5EF4-FFF2-40B4-BE49-F238E27FC236}">
                <a16:creationId xmlns:a16="http://schemas.microsoft.com/office/drawing/2014/main" id="{F969D3BB-E6F7-DE07-5CCA-8E24D468AD2D}"/>
              </a:ext>
            </a:extLst>
          </p:cNvPr>
          <p:cNvPicPr>
            <a:picLocks noChangeAspect="1"/>
          </p:cNvPicPr>
          <p:nvPr/>
        </p:nvPicPr>
        <p:blipFill>
          <a:blip r:embed="rId3"/>
          <a:stretch>
            <a:fillRect/>
          </a:stretch>
        </p:blipFill>
        <p:spPr>
          <a:xfrm>
            <a:off x="7820164" y="6078417"/>
            <a:ext cx="591363" cy="560881"/>
          </a:xfrm>
          <a:prstGeom prst="rect">
            <a:avLst/>
          </a:prstGeom>
        </p:spPr>
      </p:pic>
      <p:sp>
        <p:nvSpPr>
          <p:cNvPr id="5" name="Tekstvak 4">
            <a:extLst>
              <a:ext uri="{FF2B5EF4-FFF2-40B4-BE49-F238E27FC236}">
                <a16:creationId xmlns:a16="http://schemas.microsoft.com/office/drawing/2014/main" id="{0CAEF053-7136-84C8-D63E-BF1638389741}"/>
              </a:ext>
            </a:extLst>
          </p:cNvPr>
          <p:cNvSpPr txBox="1"/>
          <p:nvPr/>
        </p:nvSpPr>
        <p:spPr>
          <a:xfrm>
            <a:off x="291717" y="264292"/>
            <a:ext cx="8610601" cy="113877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4000" b="1" i="0" u="none" strike="noStrike" kern="1200" cap="none" spc="0" normalizeH="0" baseline="0" noProof="0">
                <a:ln>
                  <a:noFill/>
                </a:ln>
                <a:solidFill>
                  <a:srgbClr val="CC0000"/>
                </a:solidFill>
                <a:effectLst/>
                <a:uLnTx/>
                <a:uFillTx/>
                <a:latin typeface="Aptos" panose="020B0004020202020204" pitchFamily="34" charset="0"/>
                <a:ea typeface="+mn-ea"/>
                <a:cs typeface="+mn-cs"/>
              </a:rPr>
              <a:t>De wenkende hand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0" i="0" u="none" strike="noStrike" kern="1200" cap="none" spc="0" normalizeH="0" baseline="0" noProof="0">
                <a:ln>
                  <a:noFill/>
                </a:ln>
                <a:solidFill>
                  <a:srgbClr val="000000"/>
                </a:solidFill>
                <a:effectLst/>
                <a:uLnTx/>
                <a:uFillTx/>
                <a:latin typeface="Aptos" panose="020B0004020202020204" pitchFamily="34" charset="0"/>
                <a:ea typeface="+mn-ea"/>
                <a:cs typeface="+mn-cs"/>
              </a:rPr>
              <a:t>Met welke reden wenkt Jezus </a:t>
            </a:r>
            <a:r>
              <a:rPr kumimoji="0" lang="nl-NL" sz="2800" b="0" i="0" u="none" strike="noStrike" kern="1200" cap="none" spc="0" normalizeH="0" baseline="0" noProof="0" err="1">
                <a:ln>
                  <a:noFill/>
                </a:ln>
                <a:solidFill>
                  <a:srgbClr val="000000"/>
                </a:solidFill>
                <a:effectLst/>
                <a:uLnTx/>
                <a:uFillTx/>
                <a:latin typeface="Aptos" panose="020B0004020202020204" pitchFamily="34" charset="0"/>
                <a:ea typeface="+mn-ea"/>
                <a:cs typeface="+mn-cs"/>
              </a:rPr>
              <a:t>Zacheüs</a:t>
            </a:r>
            <a:r>
              <a:rPr kumimoji="0" lang="nl-NL" sz="2800" b="0" i="0" u="none" strike="noStrike" kern="1200" cap="none" spc="0" normalizeH="0" baseline="0" noProof="0">
                <a:ln>
                  <a:noFill/>
                </a:ln>
                <a:solidFill>
                  <a:srgbClr val="000000"/>
                </a:solidFill>
                <a:effectLst/>
                <a:uLnTx/>
                <a:uFillTx/>
                <a:latin typeface="Aptos" panose="020B0004020202020204" pitchFamily="34" charset="0"/>
                <a:ea typeface="+mn-ea"/>
                <a:cs typeface="+mn-cs"/>
              </a:rPr>
              <a:t> naar beneden?  </a:t>
            </a:r>
            <a:endParaRPr kumimoji="0" lang="nl-NL" sz="2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 name="Tekstvak 5">
            <a:extLst>
              <a:ext uri="{FF2B5EF4-FFF2-40B4-BE49-F238E27FC236}">
                <a16:creationId xmlns:a16="http://schemas.microsoft.com/office/drawing/2014/main" id="{5A3D8709-8F57-F83F-6C64-AD8429A8E1F7}"/>
              </a:ext>
            </a:extLst>
          </p:cNvPr>
          <p:cNvSpPr txBox="1"/>
          <p:nvPr/>
        </p:nvSpPr>
        <p:spPr>
          <a:xfrm>
            <a:off x="4314825" y="228600"/>
            <a:ext cx="7673975"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2800" i="0" u="none" strike="noStrike" kern="1200" cap="none" spc="0" normalizeH="0" baseline="0" noProof="0">
                <a:ln>
                  <a:noFill/>
                </a:ln>
                <a:solidFill>
                  <a:srgbClr val="C00000"/>
                </a:solidFill>
                <a:effectLst/>
                <a:uLnTx/>
                <a:uFillTx/>
                <a:latin typeface="Aptos Black" panose="020F0502020204030204" pitchFamily="34" charset="0"/>
                <a:ea typeface="+mn-ea"/>
                <a:cs typeface="+mn-cs"/>
              </a:rPr>
              <a:t>Antwoord vraag 1</a:t>
            </a:r>
          </a:p>
        </p:txBody>
      </p:sp>
      <p:pic>
        <p:nvPicPr>
          <p:cNvPr id="1026" name="Picture 2" descr="Man maakt een klein gebaar met vingers en lacht sarcastisch met minimale  grootte | Premium Foto">
            <a:extLst>
              <a:ext uri="{FF2B5EF4-FFF2-40B4-BE49-F238E27FC236}">
                <a16:creationId xmlns:a16="http://schemas.microsoft.com/office/drawing/2014/main" id="{68AB29DC-96DA-B943-EAD9-7797A3833FC1}"/>
              </a:ext>
            </a:extLst>
          </p:cNvPr>
          <p:cNvPicPr>
            <a:picLocks noChangeAspect="1" noChangeArrowheads="1"/>
          </p:cNvPicPr>
          <p:nvPr/>
        </p:nvPicPr>
        <p:blipFill rotWithShape="1">
          <a:blip r:embed="rId4">
            <a:duotone>
              <a:schemeClr val="bg2">
                <a:shade val="45000"/>
                <a:satMod val="135000"/>
              </a:schemeClr>
              <a:prstClr val="white"/>
            </a:duotone>
            <a:extLst>
              <a:ext uri="{28A0092B-C50C-407E-A947-70E740481C1C}">
                <a14:useLocalDpi xmlns:a14="http://schemas.microsoft.com/office/drawing/2010/main" val="0"/>
              </a:ext>
            </a:extLst>
          </a:blip>
          <a:srcRect b="10002"/>
          <a:stretch>
            <a:fillRect/>
          </a:stretch>
        </p:blipFill>
        <p:spPr bwMode="auto">
          <a:xfrm>
            <a:off x="1176304" y="2657475"/>
            <a:ext cx="1279083" cy="126077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Man Die Een Uitnodigend Gebaar Met Handen Toont , Vraagt Zich Aan Om Mee Te  Doen Om De Dag Van Zijn Gebaar Te Vieren Stock Afbeelding - Afbeelding van  kerel, vriendschappelijk: 274741975">
            <a:extLst>
              <a:ext uri="{FF2B5EF4-FFF2-40B4-BE49-F238E27FC236}">
                <a16:creationId xmlns:a16="http://schemas.microsoft.com/office/drawing/2014/main" id="{75B5C765-87F9-F251-157F-96BA767CEE85}"/>
              </a:ext>
            </a:extLst>
          </p:cNvPr>
          <p:cNvPicPr>
            <a:picLocks noChangeAspect="1" noChangeArrowheads="1"/>
          </p:cNvPicPr>
          <p:nvPr/>
        </p:nvPicPr>
        <p:blipFill rotWithShape="1">
          <a:blip r:embed="rId5">
            <a:duotone>
              <a:schemeClr val="bg2">
                <a:shade val="45000"/>
                <a:satMod val="135000"/>
              </a:schemeClr>
              <a:prstClr val="white"/>
            </a:duotone>
            <a:extLst>
              <a:ext uri="{28A0092B-C50C-407E-A947-70E740481C1C}">
                <a14:useLocalDpi xmlns:a14="http://schemas.microsoft.com/office/drawing/2010/main" val="0"/>
              </a:ext>
            </a:extLst>
          </a:blip>
          <a:srcRect b="22799"/>
          <a:stretch>
            <a:fillRect/>
          </a:stretch>
        </p:blipFill>
        <p:spPr bwMode="auto">
          <a:xfrm>
            <a:off x="3000853" y="2657475"/>
            <a:ext cx="1514758" cy="126077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Gebaar Van Iemand Uitnodigen, Hand Op Witte Achtergrond Stock Foto -  Afbeelding van volg, vinger: 81085170">
            <a:extLst>
              <a:ext uri="{FF2B5EF4-FFF2-40B4-BE49-F238E27FC236}">
                <a16:creationId xmlns:a16="http://schemas.microsoft.com/office/drawing/2014/main" id="{B716811C-AE7A-4631-BFFD-74DC1EFCD4AB}"/>
              </a:ext>
            </a:extLst>
          </p:cNvPr>
          <p:cNvPicPr>
            <a:picLocks noChangeAspect="1" noChangeArrowheads="1"/>
          </p:cNvPicPr>
          <p:nvPr/>
        </p:nvPicPr>
        <p:blipFill rotWithShape="1">
          <a:blip r:embed="rId6">
            <a:duotone>
              <a:schemeClr val="bg2">
                <a:shade val="45000"/>
                <a:satMod val="135000"/>
              </a:schemeClr>
              <a:prstClr val="white"/>
            </a:duotone>
            <a:extLst>
              <a:ext uri="{28A0092B-C50C-407E-A947-70E740481C1C}">
                <a14:useLocalDpi xmlns:a14="http://schemas.microsoft.com/office/drawing/2010/main" val="0"/>
              </a:ext>
            </a:extLst>
          </a:blip>
          <a:srcRect r="13747" b="14844"/>
          <a:stretch>
            <a:fillRect/>
          </a:stretch>
        </p:blipFill>
        <p:spPr bwMode="auto">
          <a:xfrm>
            <a:off x="1176304" y="4119987"/>
            <a:ext cx="1574524" cy="135131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Uitgestoken hand – Coaching Natuurlijk!">
            <a:extLst>
              <a:ext uri="{FF2B5EF4-FFF2-40B4-BE49-F238E27FC236}">
                <a16:creationId xmlns:a16="http://schemas.microsoft.com/office/drawing/2014/main" id="{8A035A8C-CC94-EE49-A209-EABD6A20051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94557" y="4119986"/>
            <a:ext cx="2722557" cy="233658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9" name="Rechthoek 8">
            <a:extLst>
              <a:ext uri="{FF2B5EF4-FFF2-40B4-BE49-F238E27FC236}">
                <a16:creationId xmlns:a16="http://schemas.microsoft.com/office/drawing/2014/main" id="{3CE54AEC-3BB2-ED18-7E77-5693B0CB9649}"/>
              </a:ext>
            </a:extLst>
          </p:cNvPr>
          <p:cNvSpPr/>
          <p:nvPr/>
        </p:nvSpPr>
        <p:spPr>
          <a:xfrm>
            <a:off x="1176304" y="2648280"/>
            <a:ext cx="1574524" cy="1260777"/>
          </a:xfrm>
          <a:prstGeom prst="rect">
            <a:avLst/>
          </a:prstGeom>
          <a:no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13" name="Tekstvak 12">
            <a:extLst>
              <a:ext uri="{FF2B5EF4-FFF2-40B4-BE49-F238E27FC236}">
                <a16:creationId xmlns:a16="http://schemas.microsoft.com/office/drawing/2014/main" id="{8F6FF9D6-4530-FFF9-E5F7-9AF053318DE3}"/>
              </a:ext>
            </a:extLst>
          </p:cNvPr>
          <p:cNvSpPr txBox="1"/>
          <p:nvPr/>
        </p:nvSpPr>
        <p:spPr>
          <a:xfrm>
            <a:off x="5775751" y="2391568"/>
            <a:ext cx="6349574" cy="2074863"/>
          </a:xfrm>
          <a:prstGeom prst="rect">
            <a:avLst/>
          </a:prstGeom>
          <a:noFill/>
        </p:spPr>
        <p:txBody>
          <a:bodyPr wrap="square">
            <a:spAutoFit/>
          </a:bodyPr>
          <a:lstStyle/>
          <a:p>
            <a:pPr marL="457200" marR="0" lvl="0" indent="-457200" algn="l" defTabSz="914400" rtl="0" eaLnBrk="1" fontAlgn="base" latinLnBrk="0" hangingPunct="1">
              <a:lnSpc>
                <a:spcPct val="150000"/>
              </a:lnSpc>
              <a:spcBef>
                <a:spcPts val="0"/>
              </a:spcBef>
              <a:spcAft>
                <a:spcPts val="0"/>
              </a:spcAft>
              <a:buClrTx/>
              <a:buSzTx/>
              <a:buFont typeface="+mj-lt"/>
              <a:buAutoNum type="alphaUcPeriod"/>
              <a:tabLst/>
              <a:defRPr/>
            </a:pPr>
            <a:r>
              <a:rPr kumimoji="0" lang="nl-NL" sz="2200" b="0" i="0" u="none" strike="noStrike" kern="1200" cap="none" spc="0" normalizeH="0" baseline="0" noProof="0">
                <a:ln>
                  <a:noFill/>
                </a:ln>
                <a:solidFill>
                  <a:srgbClr val="000000"/>
                </a:solidFill>
                <a:effectLst/>
                <a:uLnTx/>
                <a:uFillTx/>
                <a:latin typeface="Aptos" panose="020B0004020202020204" pitchFamily="34" charset="0"/>
                <a:ea typeface="+mn-ea"/>
                <a:cs typeface="+mn-cs"/>
              </a:rPr>
              <a:t>Om hem op het matje te roepen </a:t>
            </a:r>
          </a:p>
          <a:p>
            <a:pPr marL="457200" marR="0" lvl="0" indent="-457200" algn="l" defTabSz="914400" rtl="0" eaLnBrk="1" fontAlgn="base" latinLnBrk="0" hangingPunct="1">
              <a:lnSpc>
                <a:spcPct val="150000"/>
              </a:lnSpc>
              <a:spcBef>
                <a:spcPts val="0"/>
              </a:spcBef>
              <a:spcAft>
                <a:spcPts val="0"/>
              </a:spcAft>
              <a:buClrTx/>
              <a:buSzTx/>
              <a:buFont typeface="+mj-lt"/>
              <a:buAutoNum type="alphaUcPeriod"/>
              <a:tabLst/>
              <a:defRPr/>
            </a:pPr>
            <a:r>
              <a:rPr kumimoji="0" lang="nl-NL" sz="2200" b="0" i="0" u="none" strike="noStrike" kern="1200" cap="none" spc="0" normalizeH="0" baseline="0" noProof="0">
                <a:ln>
                  <a:noFill/>
                </a:ln>
                <a:solidFill>
                  <a:srgbClr val="000000"/>
                </a:solidFill>
                <a:effectLst/>
                <a:uLnTx/>
                <a:uFillTx/>
                <a:latin typeface="Aptos" panose="020B0004020202020204" pitchFamily="34" charset="0"/>
                <a:ea typeface="+mn-ea"/>
                <a:cs typeface="+mn-cs"/>
              </a:rPr>
              <a:t>Om hem te kunnen begroeten </a:t>
            </a:r>
          </a:p>
          <a:p>
            <a:pPr marL="457200" marR="0" lvl="0" indent="-457200" algn="l" defTabSz="914400" rtl="0" eaLnBrk="1" fontAlgn="base" latinLnBrk="0" hangingPunct="1">
              <a:lnSpc>
                <a:spcPct val="150000"/>
              </a:lnSpc>
              <a:spcBef>
                <a:spcPts val="0"/>
              </a:spcBef>
              <a:spcAft>
                <a:spcPts val="0"/>
              </a:spcAft>
              <a:buClrTx/>
              <a:buSzTx/>
              <a:buFont typeface="+mj-lt"/>
              <a:buAutoNum type="alphaUcPeriod"/>
              <a:tabLst/>
              <a:defRPr/>
            </a:pPr>
            <a:r>
              <a:rPr kumimoji="0" lang="nl-NL" sz="2200" b="0" i="0" u="none" strike="noStrike" kern="1200" cap="none" spc="0" normalizeH="0" baseline="0" noProof="0">
                <a:ln>
                  <a:noFill/>
                </a:ln>
                <a:solidFill>
                  <a:srgbClr val="000000"/>
                </a:solidFill>
                <a:effectLst/>
                <a:uLnTx/>
                <a:uFillTx/>
                <a:latin typeface="Aptos" panose="020B0004020202020204" pitchFamily="34" charset="0"/>
                <a:ea typeface="+mn-ea"/>
                <a:cs typeface="+mn-cs"/>
              </a:rPr>
              <a:t>Om hem uit te nodigen: Ga met mij mee!  </a:t>
            </a:r>
          </a:p>
          <a:p>
            <a:pPr marL="457200" marR="0" lvl="0" indent="-457200" algn="l" defTabSz="914400" rtl="0" eaLnBrk="1" fontAlgn="base" latinLnBrk="0" hangingPunct="1">
              <a:lnSpc>
                <a:spcPct val="150000"/>
              </a:lnSpc>
              <a:spcBef>
                <a:spcPts val="0"/>
              </a:spcBef>
              <a:spcAft>
                <a:spcPts val="0"/>
              </a:spcAft>
              <a:buClrTx/>
              <a:buSzTx/>
              <a:buFont typeface="+mj-lt"/>
              <a:buAutoNum type="alphaUcPeriod"/>
              <a:tabLst/>
              <a:defRPr/>
            </a:pPr>
            <a:r>
              <a:rPr kumimoji="0" lang="nl-NL" sz="2200" b="1" i="0" u="none" strike="noStrike" kern="1200" cap="none" spc="0" normalizeH="0" baseline="0" noProof="0">
                <a:ln>
                  <a:noFill/>
                </a:ln>
                <a:solidFill>
                  <a:srgbClr val="000000"/>
                </a:solidFill>
                <a:effectLst/>
                <a:highlight>
                  <a:srgbClr val="E5E8DE"/>
                </a:highlight>
                <a:uLnTx/>
                <a:uFillTx/>
                <a:latin typeface="Aptos" panose="020B0004020202020204" pitchFamily="34" charset="0"/>
                <a:ea typeface="+mn-ea"/>
                <a:cs typeface="+mn-cs"/>
              </a:rPr>
              <a:t>Om Zich te laten uitnodigen: Neem me mee!  </a:t>
            </a:r>
          </a:p>
        </p:txBody>
      </p:sp>
      <p:sp>
        <p:nvSpPr>
          <p:cNvPr id="14" name="Tekstvak 13">
            <a:extLst>
              <a:ext uri="{FF2B5EF4-FFF2-40B4-BE49-F238E27FC236}">
                <a16:creationId xmlns:a16="http://schemas.microsoft.com/office/drawing/2014/main" id="{B345B9D4-7705-08E8-EDA4-FB442389BFFE}"/>
              </a:ext>
            </a:extLst>
          </p:cNvPr>
          <p:cNvSpPr txBox="1"/>
          <p:nvPr/>
        </p:nvSpPr>
        <p:spPr>
          <a:xfrm>
            <a:off x="2314536" y="3452655"/>
            <a:ext cx="368257"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1" i="0" u="none" strike="noStrike" kern="1200" cap="none" spc="0" normalizeH="0" baseline="0" noProof="0">
                <a:ln>
                  <a:noFill/>
                </a:ln>
                <a:solidFill>
                  <a:prstClr val="black"/>
                </a:solidFill>
                <a:effectLst/>
                <a:uLnTx/>
                <a:uFillTx/>
                <a:latin typeface="Museo Sans 100"/>
                <a:ea typeface="+mn-ea"/>
                <a:cs typeface="+mn-cs"/>
              </a:rPr>
              <a:t>A</a:t>
            </a:r>
          </a:p>
        </p:txBody>
      </p:sp>
      <p:sp>
        <p:nvSpPr>
          <p:cNvPr id="15" name="Tekstvak 14">
            <a:extLst>
              <a:ext uri="{FF2B5EF4-FFF2-40B4-BE49-F238E27FC236}">
                <a16:creationId xmlns:a16="http://schemas.microsoft.com/office/drawing/2014/main" id="{C5CE3C21-E6AC-BFAA-7170-53ABD7B617E7}"/>
              </a:ext>
            </a:extLst>
          </p:cNvPr>
          <p:cNvSpPr txBox="1"/>
          <p:nvPr/>
        </p:nvSpPr>
        <p:spPr>
          <a:xfrm>
            <a:off x="3028355" y="3443230"/>
            <a:ext cx="368257"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1" i="0" u="none" strike="noStrike" kern="1200" cap="none" spc="0" normalizeH="0" baseline="0" noProof="0">
                <a:ln>
                  <a:noFill/>
                </a:ln>
                <a:solidFill>
                  <a:prstClr val="white"/>
                </a:solidFill>
                <a:effectLst/>
                <a:uLnTx/>
                <a:uFillTx/>
                <a:latin typeface="Museo Sans 100"/>
                <a:ea typeface="+mn-ea"/>
                <a:cs typeface="+mn-cs"/>
              </a:rPr>
              <a:t>B</a:t>
            </a:r>
          </a:p>
        </p:txBody>
      </p:sp>
      <p:sp>
        <p:nvSpPr>
          <p:cNvPr id="16" name="Tekstvak 15">
            <a:extLst>
              <a:ext uri="{FF2B5EF4-FFF2-40B4-BE49-F238E27FC236}">
                <a16:creationId xmlns:a16="http://schemas.microsoft.com/office/drawing/2014/main" id="{AA47722E-A4E6-8AB1-9266-9B5E5411A337}"/>
              </a:ext>
            </a:extLst>
          </p:cNvPr>
          <p:cNvSpPr txBox="1"/>
          <p:nvPr/>
        </p:nvSpPr>
        <p:spPr>
          <a:xfrm>
            <a:off x="2314536" y="4084913"/>
            <a:ext cx="368257"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1" i="0" u="none" strike="noStrike" kern="1200" cap="none" spc="0" normalizeH="0" baseline="0" noProof="0">
                <a:ln>
                  <a:noFill/>
                </a:ln>
                <a:solidFill>
                  <a:prstClr val="black"/>
                </a:solidFill>
                <a:effectLst/>
                <a:uLnTx/>
                <a:uFillTx/>
                <a:latin typeface="Museo Sans 100"/>
                <a:ea typeface="+mn-ea"/>
                <a:cs typeface="+mn-cs"/>
              </a:rPr>
              <a:t>C</a:t>
            </a:r>
          </a:p>
        </p:txBody>
      </p:sp>
      <p:sp>
        <p:nvSpPr>
          <p:cNvPr id="17" name="Tekstvak 16">
            <a:extLst>
              <a:ext uri="{FF2B5EF4-FFF2-40B4-BE49-F238E27FC236}">
                <a16:creationId xmlns:a16="http://schemas.microsoft.com/office/drawing/2014/main" id="{4B53F650-A8A7-A11E-D24A-CCFD821210CF}"/>
              </a:ext>
            </a:extLst>
          </p:cNvPr>
          <p:cNvSpPr txBox="1"/>
          <p:nvPr/>
        </p:nvSpPr>
        <p:spPr>
          <a:xfrm>
            <a:off x="3028355" y="4084913"/>
            <a:ext cx="368257"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1" i="0" u="none" strike="noStrike" kern="1200" cap="none" spc="0" normalizeH="0" baseline="0" noProof="0">
                <a:ln>
                  <a:noFill/>
                </a:ln>
                <a:solidFill>
                  <a:prstClr val="white"/>
                </a:solidFill>
                <a:effectLst/>
                <a:uLnTx/>
                <a:uFillTx/>
                <a:latin typeface="Museo Sans 100"/>
                <a:ea typeface="+mn-ea"/>
                <a:cs typeface="+mn-cs"/>
              </a:rPr>
              <a:t>D</a:t>
            </a:r>
          </a:p>
        </p:txBody>
      </p:sp>
    </p:spTree>
    <p:extLst>
      <p:ext uri="{BB962C8B-B14F-4D97-AF65-F5344CB8AC3E}">
        <p14:creationId xmlns:p14="http://schemas.microsoft.com/office/powerpoint/2010/main" val="37705557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F97595-F309-9A89-AC3F-CFB89D8E3613}"/>
            </a:ext>
          </a:extLst>
        </p:cNvPr>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3">
            <p14:nvContentPartPr>
              <p14:cNvPr id="13" name="Inkt 12">
                <a:extLst>
                  <a:ext uri="{FF2B5EF4-FFF2-40B4-BE49-F238E27FC236}">
                    <a16:creationId xmlns:a16="http://schemas.microsoft.com/office/drawing/2014/main" id="{ECB49182-8CFC-7FC0-10B0-BC3A1AB108FF}"/>
                  </a:ext>
                </a:extLst>
              </p14:cNvPr>
              <p14:cNvContentPartPr/>
              <p14:nvPr/>
            </p14:nvContentPartPr>
            <p14:xfrm rot="15626733">
              <a:off x="8179523" y="763028"/>
              <a:ext cx="4390424" cy="3283526"/>
            </p14:xfrm>
          </p:contentPart>
        </mc:Choice>
        <mc:Fallback xmlns="">
          <p:pic>
            <p:nvPicPr>
              <p:cNvPr id="13" name="Inkt 12">
                <a:extLst>
                  <a:ext uri="{FF2B5EF4-FFF2-40B4-BE49-F238E27FC236}">
                    <a16:creationId xmlns:a16="http://schemas.microsoft.com/office/drawing/2014/main" id="{ECB49182-8CFC-7FC0-10B0-BC3A1AB108FF}"/>
                  </a:ext>
                </a:extLst>
              </p:cNvPr>
              <p:cNvPicPr/>
              <p:nvPr/>
            </p:nvPicPr>
            <p:blipFill>
              <a:blip r:embed="rId4"/>
              <a:stretch>
                <a:fillRect/>
              </a:stretch>
            </p:blipFill>
            <p:spPr>
              <a:xfrm rot="15626733">
                <a:off x="8143521" y="727024"/>
                <a:ext cx="4462068" cy="3355173"/>
              </a:xfrm>
              <a:prstGeom prst="rect">
                <a:avLst/>
              </a:prstGeom>
            </p:spPr>
          </p:pic>
        </mc:Fallback>
      </mc:AlternateContent>
      <p:pic>
        <p:nvPicPr>
          <p:cNvPr id="3" name="Afbeelding 2">
            <a:extLst>
              <a:ext uri="{FF2B5EF4-FFF2-40B4-BE49-F238E27FC236}">
                <a16:creationId xmlns:a16="http://schemas.microsoft.com/office/drawing/2014/main" id="{59A9572C-A514-17BB-55EE-757326CB5F5E}"/>
              </a:ext>
            </a:extLst>
          </p:cNvPr>
          <p:cNvPicPr>
            <a:picLocks noChangeAspect="1"/>
          </p:cNvPicPr>
          <p:nvPr/>
        </p:nvPicPr>
        <p:blipFill>
          <a:blip r:embed="rId5"/>
          <a:stretch>
            <a:fillRect/>
          </a:stretch>
        </p:blipFill>
        <p:spPr>
          <a:xfrm>
            <a:off x="313267" y="2212765"/>
            <a:ext cx="7721488" cy="4343337"/>
          </a:xfrm>
          <a:prstGeom prst="rect">
            <a:avLst/>
          </a:prstGeom>
        </p:spPr>
      </p:pic>
      <p:pic>
        <p:nvPicPr>
          <p:cNvPr id="4" name="Afbeelding 3">
            <a:extLst>
              <a:ext uri="{FF2B5EF4-FFF2-40B4-BE49-F238E27FC236}">
                <a16:creationId xmlns:a16="http://schemas.microsoft.com/office/drawing/2014/main" id="{B39B90B5-7807-29DE-5205-C0CBFE5ED21A}"/>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r="45386"/>
          <a:stretch>
            <a:fillRect/>
          </a:stretch>
        </p:blipFill>
        <p:spPr bwMode="auto">
          <a:xfrm rot="19091612">
            <a:off x="10566201" y="1898140"/>
            <a:ext cx="753950" cy="1362852"/>
          </a:xfrm>
          <a:prstGeom prst="parallelogram">
            <a:avLst/>
          </a:prstGeom>
          <a:noFill/>
          <a:ln>
            <a:noFill/>
          </a:ln>
          <a:extLst>
            <a:ext uri="{53640926-AAD7-44D8-BBD7-CCE9431645EC}">
              <a14:shadowObscured xmlns:a14="http://schemas.microsoft.com/office/drawing/2010/main"/>
            </a:ext>
          </a:extLst>
        </p:spPr>
      </p:pic>
      <p:grpSp>
        <p:nvGrpSpPr>
          <p:cNvPr id="12" name="Groep 11">
            <a:extLst>
              <a:ext uri="{FF2B5EF4-FFF2-40B4-BE49-F238E27FC236}">
                <a16:creationId xmlns:a16="http://schemas.microsoft.com/office/drawing/2014/main" id="{7AA36809-9C79-7FAE-FEB4-E3145D513D64}"/>
              </a:ext>
            </a:extLst>
          </p:cNvPr>
          <p:cNvGrpSpPr/>
          <p:nvPr/>
        </p:nvGrpSpPr>
        <p:grpSpPr>
          <a:xfrm rot="198061">
            <a:off x="4367922" y="4760141"/>
            <a:ext cx="2575098" cy="637920"/>
            <a:chOff x="7217186" y="4855063"/>
            <a:chExt cx="2416680" cy="637920"/>
          </a:xfrm>
        </p:grpSpPr>
        <mc:AlternateContent xmlns:mc="http://schemas.openxmlformats.org/markup-compatibility/2006" xmlns:p14="http://schemas.microsoft.com/office/powerpoint/2010/main">
          <mc:Choice Requires="p14">
            <p:contentPart p14:bwMode="auto" r:id="rId7">
              <p14:nvContentPartPr>
                <p14:cNvPr id="7" name="Inkt 6">
                  <a:extLst>
                    <a:ext uri="{FF2B5EF4-FFF2-40B4-BE49-F238E27FC236}">
                      <a16:creationId xmlns:a16="http://schemas.microsoft.com/office/drawing/2014/main" id="{4588CAB6-B769-C51B-3EE8-5418F5193DAB}"/>
                    </a:ext>
                  </a:extLst>
                </p14:cNvPr>
                <p14:cNvContentPartPr/>
                <p14:nvPr/>
              </p14:nvContentPartPr>
              <p14:xfrm>
                <a:off x="7217186" y="4871263"/>
                <a:ext cx="177480" cy="190800"/>
              </p14:xfrm>
            </p:contentPart>
          </mc:Choice>
          <mc:Fallback xmlns="">
            <p:pic>
              <p:nvPicPr>
                <p:cNvPr id="7" name="Inkt 6">
                  <a:extLst>
                    <a:ext uri="{FF2B5EF4-FFF2-40B4-BE49-F238E27FC236}">
                      <a16:creationId xmlns:a16="http://schemas.microsoft.com/office/drawing/2014/main" id="{4588CAB6-B769-C51B-3EE8-5418F5193DAB}"/>
                    </a:ext>
                  </a:extLst>
                </p:cNvPr>
                <p:cNvPicPr/>
                <p:nvPr/>
              </p:nvPicPr>
              <p:blipFill>
                <a:blip r:embed="rId8"/>
                <a:stretch>
                  <a:fillRect/>
                </a:stretch>
              </p:blipFill>
              <p:spPr>
                <a:xfrm>
                  <a:off x="7183380" y="4835331"/>
                  <a:ext cx="244753" cy="262305"/>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9" name="Inkt 8">
                  <a:extLst>
                    <a:ext uri="{FF2B5EF4-FFF2-40B4-BE49-F238E27FC236}">
                      <a16:creationId xmlns:a16="http://schemas.microsoft.com/office/drawing/2014/main" id="{AE3912C3-33AB-F3F5-06DE-2C734042E1AB}"/>
                    </a:ext>
                  </a:extLst>
                </p14:cNvPr>
                <p14:cNvContentPartPr/>
                <p14:nvPr/>
              </p14:nvContentPartPr>
              <p14:xfrm>
                <a:off x="7222586" y="4874503"/>
                <a:ext cx="170280" cy="176760"/>
              </p14:xfrm>
            </p:contentPart>
          </mc:Choice>
          <mc:Fallback xmlns="">
            <p:pic>
              <p:nvPicPr>
                <p:cNvPr id="9" name="Inkt 8">
                  <a:extLst>
                    <a:ext uri="{FF2B5EF4-FFF2-40B4-BE49-F238E27FC236}">
                      <a16:creationId xmlns:a16="http://schemas.microsoft.com/office/drawing/2014/main" id="{AE3912C3-33AB-F3F5-06DE-2C734042E1AB}"/>
                    </a:ext>
                  </a:extLst>
                </p:cNvPr>
                <p:cNvPicPr/>
                <p:nvPr/>
              </p:nvPicPr>
              <p:blipFill>
                <a:blip r:embed="rId10"/>
                <a:stretch>
                  <a:fillRect/>
                </a:stretch>
              </p:blipFill>
              <p:spPr>
                <a:xfrm>
                  <a:off x="7188800" y="4838576"/>
                  <a:ext cx="237514" cy="248254"/>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1" name="Inkt 10">
                  <a:extLst>
                    <a:ext uri="{FF2B5EF4-FFF2-40B4-BE49-F238E27FC236}">
                      <a16:creationId xmlns:a16="http://schemas.microsoft.com/office/drawing/2014/main" id="{254AE848-099C-8C71-13F2-E4C2EAECE5CC}"/>
                    </a:ext>
                  </a:extLst>
                </p14:cNvPr>
                <p14:cNvContentPartPr/>
                <p14:nvPr/>
              </p14:nvContentPartPr>
              <p14:xfrm>
                <a:off x="7531106" y="4855063"/>
                <a:ext cx="2102760" cy="637920"/>
              </p14:xfrm>
            </p:contentPart>
          </mc:Choice>
          <mc:Fallback xmlns="">
            <p:pic>
              <p:nvPicPr>
                <p:cNvPr id="11" name="Inkt 10">
                  <a:extLst>
                    <a:ext uri="{FF2B5EF4-FFF2-40B4-BE49-F238E27FC236}">
                      <a16:creationId xmlns:a16="http://schemas.microsoft.com/office/drawing/2014/main" id="{254AE848-099C-8C71-13F2-E4C2EAECE5CC}"/>
                    </a:ext>
                  </a:extLst>
                </p:cNvPr>
                <p:cNvPicPr/>
                <p:nvPr/>
              </p:nvPicPr>
              <p:blipFill>
                <a:blip r:embed="rId12"/>
                <a:stretch>
                  <a:fillRect/>
                </a:stretch>
              </p:blipFill>
              <p:spPr>
                <a:xfrm>
                  <a:off x="7497321" y="4819063"/>
                  <a:ext cx="2169992" cy="709560"/>
                </a:xfrm>
                <a:prstGeom prst="rect">
                  <a:avLst/>
                </a:prstGeom>
              </p:spPr>
            </p:pic>
          </mc:Fallback>
        </mc:AlternateContent>
      </p:grpSp>
      <p:sp>
        <p:nvSpPr>
          <p:cNvPr id="14" name="Rechthoek: afgeronde hoeken 13">
            <a:extLst>
              <a:ext uri="{FF2B5EF4-FFF2-40B4-BE49-F238E27FC236}">
                <a16:creationId xmlns:a16="http://schemas.microsoft.com/office/drawing/2014/main" id="{150B2D87-2F05-E827-AC7F-4F0374D1A0E3}"/>
              </a:ext>
            </a:extLst>
          </p:cNvPr>
          <p:cNvSpPr/>
          <p:nvPr/>
        </p:nvSpPr>
        <p:spPr>
          <a:xfrm>
            <a:off x="362294" y="1923687"/>
            <a:ext cx="7721488" cy="4690471"/>
          </a:xfrm>
          <a:prstGeom prst="roundRect">
            <a:avLst>
              <a:gd name="adj" fmla="val 8959"/>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5" name="Tekstvak 4">
            <a:extLst>
              <a:ext uri="{FF2B5EF4-FFF2-40B4-BE49-F238E27FC236}">
                <a16:creationId xmlns:a16="http://schemas.microsoft.com/office/drawing/2014/main" id="{63B12427-A948-AD98-69EF-786B91F92663}"/>
              </a:ext>
            </a:extLst>
          </p:cNvPr>
          <p:cNvSpPr txBox="1"/>
          <p:nvPr/>
        </p:nvSpPr>
        <p:spPr>
          <a:xfrm>
            <a:off x="11413066" y="228600"/>
            <a:ext cx="575734" cy="769441"/>
          </a:xfrm>
          <a:prstGeom prst="rect">
            <a:avLst/>
          </a:prstGeom>
          <a:noFill/>
        </p:spPr>
        <p:txBody>
          <a:bodyPr wrap="square" rtlCol="0">
            <a:spAutoFit/>
          </a:bodyPr>
          <a:lstStyle/>
          <a:p>
            <a:r>
              <a:rPr lang="nl-NL" sz="4400" b="1">
                <a:solidFill>
                  <a:srgbClr val="C00000"/>
                </a:solidFill>
                <a:latin typeface="Aptos Black" panose="020F0502020204030204" pitchFamily="34" charset="0"/>
              </a:rPr>
              <a:t>2</a:t>
            </a:r>
          </a:p>
        </p:txBody>
      </p:sp>
      <p:sp>
        <p:nvSpPr>
          <p:cNvPr id="8" name="Tekstvak 7">
            <a:extLst>
              <a:ext uri="{FF2B5EF4-FFF2-40B4-BE49-F238E27FC236}">
                <a16:creationId xmlns:a16="http://schemas.microsoft.com/office/drawing/2014/main" id="{AFD62472-044E-D220-FF84-AA33990F81A4}"/>
              </a:ext>
            </a:extLst>
          </p:cNvPr>
          <p:cNvSpPr txBox="1"/>
          <p:nvPr/>
        </p:nvSpPr>
        <p:spPr>
          <a:xfrm>
            <a:off x="313267" y="250672"/>
            <a:ext cx="9776129" cy="1138773"/>
          </a:xfrm>
          <a:prstGeom prst="rect">
            <a:avLst/>
          </a:prstGeom>
          <a:noFill/>
        </p:spPr>
        <p:txBody>
          <a:bodyPr wrap="square">
            <a:spAutoFit/>
          </a:bodyPr>
          <a:lstStyle/>
          <a:p>
            <a:pPr>
              <a:defRPr/>
            </a:pPr>
            <a:r>
              <a:rPr lang="nl-NL" sz="4000" b="1" dirty="0">
                <a:solidFill>
                  <a:srgbClr val="FFCC00"/>
                </a:solidFill>
                <a:ea typeface="Arial" panose="020B0604020202020204" pitchFamily="34" charset="0"/>
                <a:cs typeface="Arial" panose="020B0604020202020204" pitchFamily="34" charset="0"/>
              </a:rPr>
              <a:t>De missionaire hand</a:t>
            </a:r>
            <a:endParaRPr lang="nl-NL" sz="4000" b="1" dirty="0">
              <a:solidFill>
                <a:srgbClr val="C00000"/>
              </a:solidFill>
              <a:ea typeface="Arial" panose="020B0604020202020204" pitchFamily="34" charset="0"/>
              <a:cs typeface="Arial" panose="020B0604020202020204" pitchFamily="34" charset="0"/>
            </a:endParaRPr>
          </a:p>
          <a:p>
            <a:pPr>
              <a:defRPr/>
            </a:pPr>
            <a:r>
              <a:rPr lang="nl-NL" sz="2800" dirty="0">
                <a:ea typeface="Arial" panose="020B0604020202020204" pitchFamily="34" charset="0"/>
                <a:cs typeface="Arial" panose="020B0604020202020204" pitchFamily="34" charset="0"/>
              </a:rPr>
              <a:t>Waar zou jij de wereld van een ander kunnen instappen?</a:t>
            </a:r>
          </a:p>
        </p:txBody>
      </p:sp>
      <p:sp>
        <p:nvSpPr>
          <p:cNvPr id="10" name="Tekstvak 9">
            <a:extLst>
              <a:ext uri="{FF2B5EF4-FFF2-40B4-BE49-F238E27FC236}">
                <a16:creationId xmlns:a16="http://schemas.microsoft.com/office/drawing/2014/main" id="{5A2FD12D-D730-0BAB-488F-3C725AF4437B}"/>
              </a:ext>
            </a:extLst>
          </p:cNvPr>
          <p:cNvSpPr txBox="1"/>
          <p:nvPr/>
        </p:nvSpPr>
        <p:spPr>
          <a:xfrm rot="20304276">
            <a:off x="9051863" y="3907552"/>
            <a:ext cx="2864624" cy="1384995"/>
          </a:xfrm>
          <a:prstGeom prst="rect">
            <a:avLst/>
          </a:prstGeom>
          <a:noFill/>
        </p:spPr>
        <p:txBody>
          <a:bodyPr wrap="square" rtlCol="0">
            <a:spAutoFit/>
          </a:bodyPr>
          <a:lstStyle/>
          <a:p>
            <a:pPr algn="ctr"/>
            <a:r>
              <a:rPr lang="nl-NL" sz="2800" b="1">
                <a:solidFill>
                  <a:schemeClr val="accent5">
                    <a:lumMod val="60000"/>
                    <a:lumOff val="40000"/>
                  </a:schemeClr>
                </a:solidFill>
                <a:latin typeface="Bradley Hand ITC" panose="03070402050302030203" pitchFamily="66" charset="0"/>
              </a:rPr>
              <a:t>Tekenopdracht!</a:t>
            </a:r>
          </a:p>
          <a:p>
            <a:pPr algn="ctr"/>
            <a:r>
              <a:rPr lang="nl-NL" sz="2800" b="1">
                <a:solidFill>
                  <a:schemeClr val="accent5">
                    <a:lumMod val="60000"/>
                    <a:lumOff val="40000"/>
                  </a:schemeClr>
                </a:solidFill>
                <a:latin typeface="Bradley Hand ITC" panose="03070402050302030203" pitchFamily="66" charset="0"/>
              </a:rPr>
              <a:t>&gt; z</a:t>
            </a:r>
            <a:r>
              <a:rPr lang="nl-NL" sz="2800">
                <a:solidFill>
                  <a:schemeClr val="accent5">
                    <a:lumMod val="60000"/>
                    <a:lumOff val="40000"/>
                  </a:schemeClr>
                </a:solidFill>
                <a:latin typeface="Bradley Hand ITC" panose="03070402050302030203" pitchFamily="66" charset="0"/>
              </a:rPr>
              <a:t>ie plattegrond op A4-papier</a:t>
            </a:r>
          </a:p>
        </p:txBody>
      </p:sp>
    </p:spTree>
    <p:extLst>
      <p:ext uri="{BB962C8B-B14F-4D97-AF65-F5344CB8AC3E}">
        <p14:creationId xmlns:p14="http://schemas.microsoft.com/office/powerpoint/2010/main" val="19824912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DB33E5D-D87F-6C8A-FAF2-0732F7ADFDFC}"/>
            </a:ext>
          </a:extLst>
        </p:cNvPr>
        <p:cNvGrpSpPr/>
        <p:nvPr/>
      </p:nvGrpSpPr>
      <p:grpSpPr>
        <a:xfrm>
          <a:off x="0" y="0"/>
          <a:ext cx="0" cy="0"/>
          <a:chOff x="0" y="0"/>
          <a:chExt cx="0" cy="0"/>
        </a:xfrm>
      </p:grpSpPr>
      <p:sp useBgFill="1">
        <p:nvSpPr>
          <p:cNvPr id="35" name="Rectangle 34">
            <a:extLst>
              <a:ext uri="{FF2B5EF4-FFF2-40B4-BE49-F238E27FC236}">
                <a16:creationId xmlns:a16="http://schemas.microsoft.com/office/drawing/2014/main" id="{8818F092-9ADA-872B-82DF-A33F9AF78A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37" name="Group 36">
            <a:extLst>
              <a:ext uri="{FF2B5EF4-FFF2-40B4-BE49-F238E27FC236}">
                <a16:creationId xmlns:a16="http://schemas.microsoft.com/office/drawing/2014/main" id="{1C20DDC9-85AD-A2BD-F180-E1301E6285F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855526" y="2227167"/>
            <a:ext cx="4336168" cy="4630834"/>
            <a:chOff x="7855526" y="2145638"/>
            <a:chExt cx="4336168" cy="4630834"/>
          </a:xfr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p:grpSpPr>
        <p:sp useBgFill="1">
          <p:nvSpPr>
            <p:cNvPr id="38" name="Freeform: Shape 37">
              <a:extLst>
                <a:ext uri="{FF2B5EF4-FFF2-40B4-BE49-F238E27FC236}">
                  <a16:creationId xmlns:a16="http://schemas.microsoft.com/office/drawing/2014/main" id="{92C77319-30A5-DD67-EB7A-477FA208E9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75903" y="2463723"/>
              <a:ext cx="4315791" cy="4312749"/>
            </a:xfrm>
            <a:custGeom>
              <a:avLst/>
              <a:gdLst>
                <a:gd name="connsiteX0" fmla="*/ 2987009 w 4315791"/>
                <a:gd name="connsiteY0" fmla="*/ 0 h 4312749"/>
                <a:gd name="connsiteX1" fmla="*/ 4136908 w 4315791"/>
                <a:gd name="connsiteY1" fmla="*/ 333995 h 4312749"/>
                <a:gd name="connsiteX2" fmla="*/ 4315791 w 4315791"/>
                <a:gd name="connsiteY2" fmla="*/ 445229 h 4312749"/>
                <a:gd name="connsiteX3" fmla="*/ 4315791 w 4315791"/>
                <a:gd name="connsiteY3" fmla="*/ 1208150 h 4312749"/>
                <a:gd name="connsiteX4" fmla="*/ 4145996 w 4315791"/>
                <a:gd name="connsiteY4" fmla="*/ 1085198 h 4312749"/>
                <a:gd name="connsiteX5" fmla="*/ 3631470 w 4315791"/>
                <a:gd name="connsiteY5" fmla="*/ 767158 h 4312749"/>
                <a:gd name="connsiteX6" fmla="*/ 2987009 w 4315791"/>
                <a:gd name="connsiteY6" fmla="*/ 611504 h 4312749"/>
                <a:gd name="connsiteX7" fmla="*/ 1985110 w 4315791"/>
                <a:gd name="connsiteY7" fmla="*/ 855943 h 4312749"/>
                <a:gd name="connsiteX8" fmla="*/ 1223061 w 4315791"/>
                <a:gd name="connsiteY8" fmla="*/ 1585590 h 4312749"/>
                <a:gd name="connsiteX9" fmla="*/ 1023311 w 4315791"/>
                <a:gd name="connsiteY9" fmla="*/ 1849089 h 4312749"/>
                <a:gd name="connsiteX10" fmla="*/ 652067 w 4315791"/>
                <a:gd name="connsiteY10" fmla="*/ 2610233 h 4312749"/>
                <a:gd name="connsiteX11" fmla="*/ 876921 w 4315791"/>
                <a:gd name="connsiteY11" fmla="*/ 3447930 h 4312749"/>
                <a:gd name="connsiteX12" fmla="*/ 1504428 w 4315791"/>
                <a:gd name="connsiteY12" fmla="*/ 4177169 h 4312749"/>
                <a:gd name="connsiteX13" fmla="*/ 1689053 w 4315791"/>
                <a:gd name="connsiteY13" fmla="*/ 4312749 h 4312749"/>
                <a:gd name="connsiteX14" fmla="*/ 729636 w 4315791"/>
                <a:gd name="connsiteY14" fmla="*/ 4312749 h 4312749"/>
                <a:gd name="connsiteX15" fmla="*/ 638463 w 4315791"/>
                <a:gd name="connsiteY15" fmla="*/ 4216521 h 4312749"/>
                <a:gd name="connsiteX16" fmla="*/ 0 w 4315791"/>
                <a:gd name="connsiteY16" fmla="*/ 2610335 h 4312749"/>
                <a:gd name="connsiteX17" fmla="*/ 683474 w 4315791"/>
                <a:gd name="connsiteY17" fmla="*/ 1242376 h 4312749"/>
                <a:gd name="connsiteX18" fmla="*/ 2987009 w 4315791"/>
                <a:gd name="connsiteY18" fmla="*/ 0 h 4312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15791" h="4312749">
                  <a:moveTo>
                    <a:pt x="2987009" y="0"/>
                  </a:moveTo>
                  <a:cubicBezTo>
                    <a:pt x="3434423" y="0"/>
                    <a:pt x="3798884" y="137413"/>
                    <a:pt x="4136908" y="333995"/>
                  </a:cubicBezTo>
                  <a:lnTo>
                    <a:pt x="4315791" y="445229"/>
                  </a:lnTo>
                  <a:lnTo>
                    <a:pt x="4315791" y="1208150"/>
                  </a:lnTo>
                  <a:lnTo>
                    <a:pt x="4145996" y="1085198"/>
                  </a:lnTo>
                  <a:cubicBezTo>
                    <a:pt x="3968282" y="958859"/>
                    <a:pt x="3800518" y="848961"/>
                    <a:pt x="3631470" y="767158"/>
                  </a:cubicBezTo>
                  <a:cubicBezTo>
                    <a:pt x="3411941" y="660943"/>
                    <a:pt x="3207191" y="611504"/>
                    <a:pt x="2987009" y="611504"/>
                  </a:cubicBezTo>
                  <a:cubicBezTo>
                    <a:pt x="2599030" y="611504"/>
                    <a:pt x="2271258" y="691421"/>
                    <a:pt x="1985110" y="855943"/>
                  </a:cubicBezTo>
                  <a:cubicBezTo>
                    <a:pt x="1715153" y="1011087"/>
                    <a:pt x="1465955" y="1249819"/>
                    <a:pt x="1223061" y="1585590"/>
                  </a:cubicBezTo>
                  <a:cubicBezTo>
                    <a:pt x="1154375" y="1680490"/>
                    <a:pt x="1087756" y="1766217"/>
                    <a:pt x="1023311" y="1849089"/>
                  </a:cubicBezTo>
                  <a:cubicBezTo>
                    <a:pt x="765853" y="2180172"/>
                    <a:pt x="652067" y="2338069"/>
                    <a:pt x="652067" y="2610233"/>
                  </a:cubicBezTo>
                  <a:cubicBezTo>
                    <a:pt x="652067" y="2895038"/>
                    <a:pt x="727707" y="3176887"/>
                    <a:pt x="876921" y="3447930"/>
                  </a:cubicBezTo>
                  <a:cubicBezTo>
                    <a:pt x="1022224" y="3711838"/>
                    <a:pt x="1239145" y="3964023"/>
                    <a:pt x="1504428" y="4177169"/>
                  </a:cubicBezTo>
                  <a:lnTo>
                    <a:pt x="1689053" y="4312749"/>
                  </a:lnTo>
                  <a:lnTo>
                    <a:pt x="729636" y="4312749"/>
                  </a:lnTo>
                  <a:lnTo>
                    <a:pt x="638463" y="4216521"/>
                  </a:lnTo>
                  <a:cubicBezTo>
                    <a:pt x="243716" y="3758034"/>
                    <a:pt x="0" y="3205314"/>
                    <a:pt x="0" y="2610335"/>
                  </a:cubicBezTo>
                  <a:cubicBezTo>
                    <a:pt x="0" y="2015344"/>
                    <a:pt x="351790" y="1700877"/>
                    <a:pt x="683474" y="1242376"/>
                  </a:cubicBezTo>
                  <a:cubicBezTo>
                    <a:pt x="1236211" y="478174"/>
                    <a:pt x="1925445" y="0"/>
                    <a:pt x="2987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useBgFill="1">
          <p:nvSpPr>
            <p:cNvPr id="39" name="Freeform: Shape 38">
              <a:extLst>
                <a:ext uri="{FF2B5EF4-FFF2-40B4-BE49-F238E27FC236}">
                  <a16:creationId xmlns:a16="http://schemas.microsoft.com/office/drawing/2014/main" id="{1781AC7D-9538-03EA-A9AC-45B33D8A863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75903" y="2463723"/>
              <a:ext cx="4315791" cy="4312749"/>
            </a:xfrm>
            <a:custGeom>
              <a:avLst/>
              <a:gdLst>
                <a:gd name="connsiteX0" fmla="*/ 2987009 w 4315791"/>
                <a:gd name="connsiteY0" fmla="*/ 0 h 4312749"/>
                <a:gd name="connsiteX1" fmla="*/ 4136908 w 4315791"/>
                <a:gd name="connsiteY1" fmla="*/ 333995 h 4312749"/>
                <a:gd name="connsiteX2" fmla="*/ 4315791 w 4315791"/>
                <a:gd name="connsiteY2" fmla="*/ 445229 h 4312749"/>
                <a:gd name="connsiteX3" fmla="*/ 4315791 w 4315791"/>
                <a:gd name="connsiteY3" fmla="*/ 1079495 h 4312749"/>
                <a:gd name="connsiteX4" fmla="*/ 4206793 w 4315791"/>
                <a:gd name="connsiteY4" fmla="*/ 1000737 h 4312749"/>
                <a:gd name="connsiteX5" fmla="*/ 2987119 w 4315791"/>
                <a:gd name="connsiteY5" fmla="*/ 509571 h 4312749"/>
                <a:gd name="connsiteX6" fmla="*/ 1133184 w 4315791"/>
                <a:gd name="connsiteY6" fmla="*/ 1528405 h 4312749"/>
                <a:gd name="connsiteX7" fmla="*/ 935607 w 4315791"/>
                <a:gd name="connsiteY7" fmla="*/ 1789050 h 4312749"/>
                <a:gd name="connsiteX8" fmla="*/ 543498 w 4315791"/>
                <a:gd name="connsiteY8" fmla="*/ 2610233 h 4312749"/>
                <a:gd name="connsiteX9" fmla="*/ 780416 w 4315791"/>
                <a:gd name="connsiteY9" fmla="*/ 3494616 h 4312749"/>
                <a:gd name="connsiteX10" fmla="*/ 1433786 w 4315791"/>
                <a:gd name="connsiteY10" fmla="*/ 4254537 h 4312749"/>
                <a:gd name="connsiteX11" fmla="*/ 1513041 w 4315791"/>
                <a:gd name="connsiteY11" fmla="*/ 4312749 h 4312749"/>
                <a:gd name="connsiteX12" fmla="*/ 729636 w 4315791"/>
                <a:gd name="connsiteY12" fmla="*/ 4312749 h 4312749"/>
                <a:gd name="connsiteX13" fmla="*/ 638463 w 4315791"/>
                <a:gd name="connsiteY13" fmla="*/ 4216521 h 4312749"/>
                <a:gd name="connsiteX14" fmla="*/ 0 w 4315791"/>
                <a:gd name="connsiteY14" fmla="*/ 2610335 h 4312749"/>
                <a:gd name="connsiteX15" fmla="*/ 683474 w 4315791"/>
                <a:gd name="connsiteY15" fmla="*/ 1242376 h 4312749"/>
                <a:gd name="connsiteX16" fmla="*/ 2987009 w 4315791"/>
                <a:gd name="connsiteY16" fmla="*/ 0 h 4312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15791" h="4312749">
                  <a:moveTo>
                    <a:pt x="2987009" y="0"/>
                  </a:moveTo>
                  <a:cubicBezTo>
                    <a:pt x="3434423" y="0"/>
                    <a:pt x="3798884" y="137413"/>
                    <a:pt x="4136908" y="333995"/>
                  </a:cubicBezTo>
                  <a:lnTo>
                    <a:pt x="4315791" y="445229"/>
                  </a:lnTo>
                  <a:lnTo>
                    <a:pt x="4315791" y="1079495"/>
                  </a:lnTo>
                  <a:lnTo>
                    <a:pt x="4206793" y="1000737"/>
                  </a:lnTo>
                  <a:cubicBezTo>
                    <a:pt x="3781561" y="699607"/>
                    <a:pt x="3436718" y="509571"/>
                    <a:pt x="2987119" y="509571"/>
                  </a:cubicBezTo>
                  <a:cubicBezTo>
                    <a:pt x="2204204" y="509571"/>
                    <a:pt x="1649730" y="814251"/>
                    <a:pt x="1133184" y="1528405"/>
                  </a:cubicBezTo>
                  <a:cubicBezTo>
                    <a:pt x="1065585" y="1621878"/>
                    <a:pt x="999510" y="1706892"/>
                    <a:pt x="935607" y="1789050"/>
                  </a:cubicBezTo>
                  <a:cubicBezTo>
                    <a:pt x="670760" y="2129716"/>
                    <a:pt x="543498" y="2306877"/>
                    <a:pt x="543498" y="2610233"/>
                  </a:cubicBezTo>
                  <a:cubicBezTo>
                    <a:pt x="543498" y="2911449"/>
                    <a:pt x="623267" y="3208997"/>
                    <a:pt x="780416" y="3494616"/>
                  </a:cubicBezTo>
                  <a:cubicBezTo>
                    <a:pt x="934194" y="3774018"/>
                    <a:pt x="1154050" y="4029772"/>
                    <a:pt x="1433786" y="4254537"/>
                  </a:cubicBezTo>
                  <a:lnTo>
                    <a:pt x="1513041" y="4312749"/>
                  </a:lnTo>
                  <a:lnTo>
                    <a:pt x="729636" y="4312749"/>
                  </a:lnTo>
                  <a:lnTo>
                    <a:pt x="638463" y="4216521"/>
                  </a:lnTo>
                  <a:cubicBezTo>
                    <a:pt x="243716" y="3758034"/>
                    <a:pt x="0" y="3205314"/>
                    <a:pt x="0" y="2610335"/>
                  </a:cubicBezTo>
                  <a:cubicBezTo>
                    <a:pt x="0" y="2015344"/>
                    <a:pt x="351790" y="1700877"/>
                    <a:pt x="683474" y="1242376"/>
                  </a:cubicBezTo>
                  <a:cubicBezTo>
                    <a:pt x="1236211" y="478174"/>
                    <a:pt x="1925445" y="0"/>
                    <a:pt x="2987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useBgFill="1">
          <p:nvSpPr>
            <p:cNvPr id="40" name="Freeform: Shape 39">
              <a:extLst>
                <a:ext uri="{FF2B5EF4-FFF2-40B4-BE49-F238E27FC236}">
                  <a16:creationId xmlns:a16="http://schemas.microsoft.com/office/drawing/2014/main" id="{70209A9A-B542-C541-DC03-C321486BD7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77037" y="2411531"/>
              <a:ext cx="4314657" cy="4364939"/>
            </a:xfrm>
            <a:custGeom>
              <a:avLst/>
              <a:gdLst>
                <a:gd name="connsiteX0" fmla="*/ 3028307 w 4314657"/>
                <a:gd name="connsiteY0" fmla="*/ 21 h 4364939"/>
                <a:gd name="connsiteX1" fmla="*/ 3066670 w 4314657"/>
                <a:gd name="connsiteY1" fmla="*/ 836 h 4364939"/>
                <a:gd name="connsiteX2" fmla="*/ 3220125 w 4314657"/>
                <a:gd name="connsiteY2" fmla="*/ 9909 h 4364939"/>
                <a:gd name="connsiteX3" fmla="*/ 3816113 w 4314657"/>
                <a:gd name="connsiteY3" fmla="*/ 150272 h 4364939"/>
                <a:gd name="connsiteX4" fmla="*/ 4089981 w 4314657"/>
                <a:gd name="connsiteY4" fmla="*/ 272287 h 4364939"/>
                <a:gd name="connsiteX5" fmla="*/ 4314657 w 4314657"/>
                <a:gd name="connsiteY5" fmla="*/ 398926 h 4364939"/>
                <a:gd name="connsiteX6" fmla="*/ 4314657 w 4314657"/>
                <a:gd name="connsiteY6" fmla="*/ 911199 h 4364939"/>
                <a:gd name="connsiteX7" fmla="*/ 4310597 w 4314657"/>
                <a:gd name="connsiteY7" fmla="*/ 908154 h 4364939"/>
                <a:gd name="connsiteX8" fmla="*/ 4203223 w 4314657"/>
                <a:gd name="connsiteY8" fmla="*/ 829562 h 4364939"/>
                <a:gd name="connsiteX9" fmla="*/ 4095850 w 4314657"/>
                <a:gd name="connsiteY9" fmla="*/ 753520 h 4364939"/>
                <a:gd name="connsiteX10" fmla="*/ 3652987 w 4314657"/>
                <a:gd name="connsiteY10" fmla="*/ 494811 h 4364939"/>
                <a:gd name="connsiteX11" fmla="*/ 3173610 w 4314657"/>
                <a:gd name="connsiteY11" fmla="*/ 347209 h 4364939"/>
                <a:gd name="connsiteX12" fmla="*/ 3047760 w 4314657"/>
                <a:gd name="connsiteY12" fmla="*/ 332632 h 4364939"/>
                <a:gd name="connsiteX13" fmla="*/ 3016027 w 4314657"/>
                <a:gd name="connsiteY13" fmla="*/ 330186 h 4364939"/>
                <a:gd name="connsiteX14" fmla="*/ 2984184 w 4314657"/>
                <a:gd name="connsiteY14" fmla="*/ 328658 h 4364939"/>
                <a:gd name="connsiteX15" fmla="*/ 2952233 w 4314657"/>
                <a:gd name="connsiteY15" fmla="*/ 327332 h 4364939"/>
                <a:gd name="connsiteX16" fmla="*/ 2919085 w 4314657"/>
                <a:gd name="connsiteY16" fmla="*/ 327026 h 4364939"/>
                <a:gd name="connsiteX17" fmla="*/ 2852901 w 4314657"/>
                <a:gd name="connsiteY17" fmla="*/ 326720 h 4364939"/>
                <a:gd name="connsiteX18" fmla="*/ 2786826 w 4314657"/>
                <a:gd name="connsiteY18" fmla="*/ 328148 h 4364939"/>
                <a:gd name="connsiteX19" fmla="*/ 2720965 w 4314657"/>
                <a:gd name="connsiteY19" fmla="*/ 331409 h 4364939"/>
                <a:gd name="connsiteX20" fmla="*/ 2655325 w 4314657"/>
                <a:gd name="connsiteY20" fmla="*/ 336098 h 4364939"/>
                <a:gd name="connsiteX21" fmla="*/ 2524803 w 4314657"/>
                <a:gd name="connsiteY21" fmla="*/ 350573 h 4364939"/>
                <a:gd name="connsiteX22" fmla="*/ 2460139 w 4314657"/>
                <a:gd name="connsiteY22" fmla="*/ 360664 h 4364939"/>
                <a:gd name="connsiteX23" fmla="*/ 2396019 w 4314657"/>
                <a:gd name="connsiteY23" fmla="*/ 372693 h 4364939"/>
                <a:gd name="connsiteX24" fmla="*/ 2145843 w 4314657"/>
                <a:gd name="connsiteY24" fmla="*/ 440989 h 4364939"/>
                <a:gd name="connsiteX25" fmla="*/ 1698635 w 4314657"/>
                <a:gd name="connsiteY25" fmla="*/ 682676 h 4364939"/>
                <a:gd name="connsiteX26" fmla="*/ 1498450 w 4314657"/>
                <a:gd name="connsiteY26" fmla="*/ 835474 h 4364939"/>
                <a:gd name="connsiteX27" fmla="*/ 1307285 w 4314657"/>
                <a:gd name="connsiteY27" fmla="*/ 1001220 h 4364939"/>
                <a:gd name="connsiteX28" fmla="*/ 947780 w 4314657"/>
                <a:gd name="connsiteY28" fmla="*/ 1369612 h 4364939"/>
                <a:gd name="connsiteX29" fmla="*/ 905939 w 4314657"/>
                <a:gd name="connsiteY29" fmla="*/ 1419458 h 4364939"/>
                <a:gd name="connsiteX30" fmla="*/ 863228 w 4314657"/>
                <a:gd name="connsiteY30" fmla="*/ 1471545 h 4364939"/>
                <a:gd name="connsiteX31" fmla="*/ 774330 w 4314657"/>
                <a:gd name="connsiteY31" fmla="*/ 1577659 h 4364939"/>
                <a:gd name="connsiteX32" fmla="*/ 595554 w 4314657"/>
                <a:gd name="connsiteY32" fmla="*/ 1780916 h 4364939"/>
                <a:gd name="connsiteX33" fmla="*/ 430365 w 4314657"/>
                <a:gd name="connsiteY33" fmla="*/ 1982644 h 4364939"/>
                <a:gd name="connsiteX34" fmla="*/ 358855 w 4314657"/>
                <a:gd name="connsiteY34" fmla="*/ 2087025 h 4364939"/>
                <a:gd name="connsiteX35" fmla="*/ 296583 w 4314657"/>
                <a:gd name="connsiteY35" fmla="*/ 2194872 h 4364939"/>
                <a:gd name="connsiteX36" fmla="*/ 207358 w 4314657"/>
                <a:gd name="connsiteY36" fmla="*/ 2423918 h 4364939"/>
                <a:gd name="connsiteX37" fmla="*/ 177146 w 4314657"/>
                <a:gd name="connsiteY37" fmla="*/ 2668765 h 4364939"/>
                <a:gd name="connsiteX38" fmla="*/ 248763 w 4314657"/>
                <a:gd name="connsiteY38" fmla="*/ 3168854 h 4364939"/>
                <a:gd name="connsiteX39" fmla="*/ 445688 w 4314657"/>
                <a:gd name="connsiteY39" fmla="*/ 3637956 h 4364939"/>
                <a:gd name="connsiteX40" fmla="*/ 735859 w 4314657"/>
                <a:gd name="connsiteY40" fmla="*/ 4062310 h 4364939"/>
                <a:gd name="connsiteX41" fmla="*/ 910884 w 4314657"/>
                <a:gd name="connsiteY41" fmla="*/ 4254366 h 4364939"/>
                <a:gd name="connsiteX42" fmla="*/ 1030507 w 4314657"/>
                <a:gd name="connsiteY42" fmla="*/ 4364939 h 4364939"/>
                <a:gd name="connsiteX43" fmla="*/ 676755 w 4314657"/>
                <a:gd name="connsiteY43" fmla="*/ 4364939 h 4364939"/>
                <a:gd name="connsiteX44" fmla="*/ 538105 w 4314657"/>
                <a:gd name="connsiteY44" fmla="*/ 4202315 h 4364939"/>
                <a:gd name="connsiteX45" fmla="*/ 241592 w 4314657"/>
                <a:gd name="connsiteY45" fmla="*/ 3731226 h 4364939"/>
                <a:gd name="connsiteX46" fmla="*/ 60317 w 4314657"/>
                <a:gd name="connsiteY46" fmla="*/ 3211362 h 4364939"/>
                <a:gd name="connsiteX47" fmla="*/ 0 w 4314657"/>
                <a:gd name="connsiteY47" fmla="*/ 2668765 h 4364939"/>
                <a:gd name="connsiteX48" fmla="*/ 21736 w 4314657"/>
                <a:gd name="connsiteY48" fmla="*/ 2390280 h 4364939"/>
                <a:gd name="connsiteX49" fmla="*/ 27605 w 4314657"/>
                <a:gd name="connsiteY49" fmla="*/ 2355521 h 4364939"/>
                <a:gd name="connsiteX50" fmla="*/ 34669 w 4314657"/>
                <a:gd name="connsiteY50" fmla="*/ 2320862 h 4364939"/>
                <a:gd name="connsiteX51" fmla="*/ 50753 w 4314657"/>
                <a:gd name="connsiteY51" fmla="*/ 2251750 h 4364939"/>
                <a:gd name="connsiteX52" fmla="*/ 93899 w 4314657"/>
                <a:gd name="connsiteY52" fmla="*/ 2116179 h 4364939"/>
                <a:gd name="connsiteX53" fmla="*/ 150194 w 4314657"/>
                <a:gd name="connsiteY53" fmla="*/ 1985498 h 4364939"/>
                <a:gd name="connsiteX54" fmla="*/ 216486 w 4314657"/>
                <a:gd name="connsiteY54" fmla="*/ 1860628 h 4364939"/>
                <a:gd name="connsiteX55" fmla="*/ 363527 w 4314657"/>
                <a:gd name="connsiteY55" fmla="*/ 1625058 h 4364939"/>
                <a:gd name="connsiteX56" fmla="*/ 514155 w 4314657"/>
                <a:gd name="connsiteY56" fmla="*/ 1402231 h 4364939"/>
                <a:gd name="connsiteX57" fmla="*/ 586861 w 4314657"/>
                <a:gd name="connsiteY57" fmla="*/ 1293160 h 4364939"/>
                <a:gd name="connsiteX58" fmla="*/ 623702 w 4314657"/>
                <a:gd name="connsiteY58" fmla="*/ 1236892 h 4364939"/>
                <a:gd name="connsiteX59" fmla="*/ 662283 w 4314657"/>
                <a:gd name="connsiteY59" fmla="*/ 1178892 h 4364939"/>
                <a:gd name="connsiteX60" fmla="*/ 827364 w 4314657"/>
                <a:gd name="connsiteY60" fmla="*/ 951170 h 4364939"/>
                <a:gd name="connsiteX61" fmla="*/ 1016355 w 4314657"/>
                <a:gd name="connsiteY61" fmla="*/ 736089 h 4364939"/>
                <a:gd name="connsiteX62" fmla="*/ 1482474 w 4314657"/>
                <a:gd name="connsiteY62" fmla="*/ 378707 h 4364939"/>
                <a:gd name="connsiteX63" fmla="*/ 2035644 w 4314657"/>
                <a:gd name="connsiteY63" fmla="*/ 149151 h 4364939"/>
                <a:gd name="connsiteX64" fmla="*/ 2324619 w 4314657"/>
                <a:gd name="connsiteY64" fmla="*/ 72802 h 4364939"/>
                <a:gd name="connsiteX65" fmla="*/ 2618809 w 4314657"/>
                <a:gd name="connsiteY65" fmla="*/ 24078 h 4364939"/>
                <a:gd name="connsiteX66" fmla="*/ 2914849 w 4314657"/>
                <a:gd name="connsiteY66" fmla="*/ 1957 h 4364939"/>
                <a:gd name="connsiteX67" fmla="*/ 2951907 w 4314657"/>
                <a:gd name="connsiteY67" fmla="*/ 633 h 4364939"/>
                <a:gd name="connsiteX68" fmla="*/ 2990052 w 4314657"/>
                <a:gd name="connsiteY68" fmla="*/ 224 h 4364939"/>
                <a:gd name="connsiteX69" fmla="*/ 3028307 w 4314657"/>
                <a:gd name="connsiteY69" fmla="*/ 21 h 4364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314657" h="4364939">
                  <a:moveTo>
                    <a:pt x="3028307" y="21"/>
                  </a:moveTo>
                  <a:lnTo>
                    <a:pt x="3066670" y="836"/>
                  </a:lnTo>
                  <a:cubicBezTo>
                    <a:pt x="3117749" y="1856"/>
                    <a:pt x="3168937" y="5320"/>
                    <a:pt x="3220125" y="9909"/>
                  </a:cubicBezTo>
                  <a:cubicBezTo>
                    <a:pt x="3424763" y="29073"/>
                    <a:pt x="3627448" y="77898"/>
                    <a:pt x="3816113" y="150272"/>
                  </a:cubicBezTo>
                  <a:cubicBezTo>
                    <a:pt x="3910880" y="185950"/>
                    <a:pt x="4001951" y="227538"/>
                    <a:pt x="4089981" y="272287"/>
                  </a:cubicBezTo>
                  <a:lnTo>
                    <a:pt x="4314657" y="398926"/>
                  </a:lnTo>
                  <a:lnTo>
                    <a:pt x="4314657" y="911199"/>
                  </a:lnTo>
                  <a:lnTo>
                    <a:pt x="4310597" y="908154"/>
                  </a:lnTo>
                  <a:cubicBezTo>
                    <a:pt x="4274842" y="881549"/>
                    <a:pt x="4239087" y="855352"/>
                    <a:pt x="4203223" y="829562"/>
                  </a:cubicBezTo>
                  <a:cubicBezTo>
                    <a:pt x="4167576" y="803773"/>
                    <a:pt x="4131821" y="778086"/>
                    <a:pt x="4095850" y="753520"/>
                  </a:cubicBezTo>
                  <a:cubicBezTo>
                    <a:pt x="3951852" y="654949"/>
                    <a:pt x="3806115" y="565043"/>
                    <a:pt x="3652987" y="494811"/>
                  </a:cubicBezTo>
                  <a:cubicBezTo>
                    <a:pt x="3500404" y="423761"/>
                    <a:pt x="3340213" y="373101"/>
                    <a:pt x="3173610" y="347209"/>
                  </a:cubicBezTo>
                  <a:cubicBezTo>
                    <a:pt x="3131987" y="341093"/>
                    <a:pt x="3090036" y="335792"/>
                    <a:pt x="3047760" y="332632"/>
                  </a:cubicBezTo>
                  <a:lnTo>
                    <a:pt x="3016027" y="330186"/>
                  </a:lnTo>
                  <a:cubicBezTo>
                    <a:pt x="3005485" y="329472"/>
                    <a:pt x="2994834" y="329168"/>
                    <a:pt x="2984184" y="328658"/>
                  </a:cubicBezTo>
                  <a:cubicBezTo>
                    <a:pt x="2973533" y="328249"/>
                    <a:pt x="2962992" y="327638"/>
                    <a:pt x="2952233" y="327332"/>
                  </a:cubicBezTo>
                  <a:lnTo>
                    <a:pt x="2919085" y="327026"/>
                  </a:lnTo>
                  <a:cubicBezTo>
                    <a:pt x="2897025" y="326925"/>
                    <a:pt x="2874854" y="326212"/>
                    <a:pt x="2852901" y="326720"/>
                  </a:cubicBezTo>
                  <a:lnTo>
                    <a:pt x="2786826" y="328148"/>
                  </a:lnTo>
                  <a:cubicBezTo>
                    <a:pt x="2764763" y="328759"/>
                    <a:pt x="2742919" y="330391"/>
                    <a:pt x="2720965" y="331409"/>
                  </a:cubicBezTo>
                  <a:cubicBezTo>
                    <a:pt x="2699013" y="332326"/>
                    <a:pt x="2677170" y="334162"/>
                    <a:pt x="2655325" y="336098"/>
                  </a:cubicBezTo>
                  <a:cubicBezTo>
                    <a:pt x="2611528" y="339463"/>
                    <a:pt x="2568165" y="345170"/>
                    <a:pt x="2524803" y="350573"/>
                  </a:cubicBezTo>
                  <a:lnTo>
                    <a:pt x="2460139" y="360664"/>
                  </a:lnTo>
                  <a:cubicBezTo>
                    <a:pt x="2438622" y="364130"/>
                    <a:pt x="2417430" y="368717"/>
                    <a:pt x="2396019" y="372693"/>
                  </a:cubicBezTo>
                  <a:cubicBezTo>
                    <a:pt x="2310709" y="389513"/>
                    <a:pt x="2226809" y="411836"/>
                    <a:pt x="2145843" y="440989"/>
                  </a:cubicBezTo>
                  <a:cubicBezTo>
                    <a:pt x="1983479" y="499295"/>
                    <a:pt x="1835678" y="585838"/>
                    <a:pt x="1698635" y="682676"/>
                  </a:cubicBezTo>
                  <a:cubicBezTo>
                    <a:pt x="1629841" y="730992"/>
                    <a:pt x="1563549" y="782367"/>
                    <a:pt x="1498450" y="835474"/>
                  </a:cubicBezTo>
                  <a:cubicBezTo>
                    <a:pt x="1433352" y="888583"/>
                    <a:pt x="1369775" y="943932"/>
                    <a:pt x="1307285" y="1001220"/>
                  </a:cubicBezTo>
                  <a:cubicBezTo>
                    <a:pt x="1182958" y="1116304"/>
                    <a:pt x="1060588" y="1237708"/>
                    <a:pt x="947780" y="1369612"/>
                  </a:cubicBezTo>
                  <a:cubicBezTo>
                    <a:pt x="933325" y="1385818"/>
                    <a:pt x="919958" y="1402841"/>
                    <a:pt x="905939" y="1419458"/>
                  </a:cubicBezTo>
                  <a:lnTo>
                    <a:pt x="863228" y="1471545"/>
                  </a:lnTo>
                  <a:cubicBezTo>
                    <a:pt x="833776" y="1507529"/>
                    <a:pt x="804215" y="1543001"/>
                    <a:pt x="774330" y="1577659"/>
                  </a:cubicBezTo>
                  <a:cubicBezTo>
                    <a:pt x="714665" y="1647178"/>
                    <a:pt x="653806" y="1714046"/>
                    <a:pt x="595554" y="1780916"/>
                  </a:cubicBezTo>
                  <a:cubicBezTo>
                    <a:pt x="537303" y="1847683"/>
                    <a:pt x="481009" y="1914144"/>
                    <a:pt x="430365" y="1982644"/>
                  </a:cubicBezTo>
                  <a:cubicBezTo>
                    <a:pt x="405369" y="2016995"/>
                    <a:pt x="381351" y="2051756"/>
                    <a:pt x="358855" y="2087025"/>
                  </a:cubicBezTo>
                  <a:cubicBezTo>
                    <a:pt x="336685" y="2122396"/>
                    <a:pt x="315601" y="2158277"/>
                    <a:pt x="296583" y="2194872"/>
                  </a:cubicBezTo>
                  <a:cubicBezTo>
                    <a:pt x="258980" y="2268161"/>
                    <a:pt x="227572" y="2344307"/>
                    <a:pt x="207358" y="2423918"/>
                  </a:cubicBezTo>
                  <a:cubicBezTo>
                    <a:pt x="186817" y="2503426"/>
                    <a:pt x="178124" y="2585790"/>
                    <a:pt x="177146" y="2668765"/>
                  </a:cubicBezTo>
                  <a:cubicBezTo>
                    <a:pt x="177037" y="2837670"/>
                    <a:pt x="201490" y="3006472"/>
                    <a:pt x="248763" y="3168854"/>
                  </a:cubicBezTo>
                  <a:cubicBezTo>
                    <a:pt x="295931" y="3331644"/>
                    <a:pt x="363962" y="3488316"/>
                    <a:pt x="445688" y="3637956"/>
                  </a:cubicBezTo>
                  <a:cubicBezTo>
                    <a:pt x="527413" y="3787697"/>
                    <a:pt x="625115" y="3929794"/>
                    <a:pt x="735859" y="4062310"/>
                  </a:cubicBezTo>
                  <a:cubicBezTo>
                    <a:pt x="791121" y="4128668"/>
                    <a:pt x="849589" y="4192733"/>
                    <a:pt x="910884" y="4254366"/>
                  </a:cubicBezTo>
                  <a:lnTo>
                    <a:pt x="1030507" y="4364939"/>
                  </a:lnTo>
                  <a:lnTo>
                    <a:pt x="676755" y="4364939"/>
                  </a:lnTo>
                  <a:lnTo>
                    <a:pt x="538105" y="4202315"/>
                  </a:lnTo>
                  <a:cubicBezTo>
                    <a:pt x="423518" y="4054791"/>
                    <a:pt x="323372" y="3897379"/>
                    <a:pt x="241592" y="3731226"/>
                  </a:cubicBezTo>
                  <a:cubicBezTo>
                    <a:pt x="160193" y="3565073"/>
                    <a:pt x="99768" y="3389950"/>
                    <a:pt x="60317" y="3211362"/>
                  </a:cubicBezTo>
                  <a:cubicBezTo>
                    <a:pt x="20759" y="3032669"/>
                    <a:pt x="435" y="2850716"/>
                    <a:pt x="0" y="2668765"/>
                  </a:cubicBezTo>
                  <a:cubicBezTo>
                    <a:pt x="0" y="2576309"/>
                    <a:pt x="6413" y="2483039"/>
                    <a:pt x="21736" y="2390280"/>
                  </a:cubicBezTo>
                  <a:lnTo>
                    <a:pt x="27605" y="2355521"/>
                  </a:lnTo>
                  <a:lnTo>
                    <a:pt x="34669" y="2320862"/>
                  </a:lnTo>
                  <a:cubicBezTo>
                    <a:pt x="39343" y="2297723"/>
                    <a:pt x="45102" y="2274686"/>
                    <a:pt x="50753" y="2251750"/>
                  </a:cubicBezTo>
                  <a:cubicBezTo>
                    <a:pt x="62708" y="2205881"/>
                    <a:pt x="77379" y="2160723"/>
                    <a:pt x="93899" y="2116179"/>
                  </a:cubicBezTo>
                  <a:cubicBezTo>
                    <a:pt x="110744" y="2071734"/>
                    <a:pt x="129762" y="2028209"/>
                    <a:pt x="150194" y="1985498"/>
                  </a:cubicBezTo>
                  <a:cubicBezTo>
                    <a:pt x="170734" y="1942890"/>
                    <a:pt x="193229" y="1901402"/>
                    <a:pt x="216486" y="1860628"/>
                  </a:cubicBezTo>
                  <a:cubicBezTo>
                    <a:pt x="263109" y="1779183"/>
                    <a:pt x="312993" y="1701000"/>
                    <a:pt x="363527" y="1625058"/>
                  </a:cubicBezTo>
                  <a:lnTo>
                    <a:pt x="514155" y="1402231"/>
                  </a:lnTo>
                  <a:cubicBezTo>
                    <a:pt x="538825" y="1365636"/>
                    <a:pt x="563277" y="1329551"/>
                    <a:pt x="586861" y="1293160"/>
                  </a:cubicBezTo>
                  <a:lnTo>
                    <a:pt x="623702" y="1236892"/>
                  </a:lnTo>
                  <a:cubicBezTo>
                    <a:pt x="636526" y="1217525"/>
                    <a:pt x="649025" y="1198055"/>
                    <a:pt x="662283" y="1178892"/>
                  </a:cubicBezTo>
                  <a:cubicBezTo>
                    <a:pt x="713905" y="1101523"/>
                    <a:pt x="769222" y="1025786"/>
                    <a:pt x="827364" y="951170"/>
                  </a:cubicBezTo>
                  <a:cubicBezTo>
                    <a:pt x="885834" y="876861"/>
                    <a:pt x="947997" y="804283"/>
                    <a:pt x="1016355" y="736089"/>
                  </a:cubicBezTo>
                  <a:cubicBezTo>
                    <a:pt x="1152311" y="599497"/>
                    <a:pt x="1308047" y="476054"/>
                    <a:pt x="1482474" y="378707"/>
                  </a:cubicBezTo>
                  <a:cubicBezTo>
                    <a:pt x="1656793" y="281156"/>
                    <a:pt x="1845132" y="207966"/>
                    <a:pt x="2035644" y="149151"/>
                  </a:cubicBezTo>
                  <a:cubicBezTo>
                    <a:pt x="2131063" y="119997"/>
                    <a:pt x="2227460" y="94412"/>
                    <a:pt x="2324619" y="72802"/>
                  </a:cubicBezTo>
                  <a:cubicBezTo>
                    <a:pt x="2421885" y="51396"/>
                    <a:pt x="2520239" y="35291"/>
                    <a:pt x="2618809" y="24078"/>
                  </a:cubicBezTo>
                  <a:cubicBezTo>
                    <a:pt x="2717272" y="12252"/>
                    <a:pt x="2816168" y="4914"/>
                    <a:pt x="2914849" y="1957"/>
                  </a:cubicBezTo>
                  <a:lnTo>
                    <a:pt x="2951907" y="633"/>
                  </a:lnTo>
                  <a:lnTo>
                    <a:pt x="2990052" y="224"/>
                  </a:lnTo>
                  <a:cubicBezTo>
                    <a:pt x="3002768" y="224"/>
                    <a:pt x="3015592" y="-81"/>
                    <a:pt x="3028307" y="2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useBgFill="1">
          <p:nvSpPr>
            <p:cNvPr id="41" name="Freeform: Shape 40">
              <a:extLst>
                <a:ext uri="{FF2B5EF4-FFF2-40B4-BE49-F238E27FC236}">
                  <a16:creationId xmlns:a16="http://schemas.microsoft.com/office/drawing/2014/main" id="{D3ABE911-6FDB-E785-D73D-4AD01BA62C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55526" y="2145638"/>
              <a:ext cx="4336168" cy="4630833"/>
            </a:xfrm>
            <a:custGeom>
              <a:avLst/>
              <a:gdLst>
                <a:gd name="connsiteX0" fmla="*/ 3053738 w 4336168"/>
                <a:gd name="connsiteY0" fmla="*/ 111 h 4630833"/>
                <a:gd name="connsiteX1" fmla="*/ 3093948 w 4336168"/>
                <a:gd name="connsiteY1" fmla="*/ 316 h 4630833"/>
                <a:gd name="connsiteX2" fmla="*/ 3134268 w 4336168"/>
                <a:gd name="connsiteY2" fmla="*/ 1743 h 4630833"/>
                <a:gd name="connsiteX3" fmla="*/ 3295438 w 4336168"/>
                <a:gd name="connsiteY3" fmla="*/ 13058 h 4630833"/>
                <a:gd name="connsiteX4" fmla="*/ 3918813 w 4336168"/>
                <a:gd name="connsiteY4" fmla="*/ 169935 h 4630833"/>
                <a:gd name="connsiteX5" fmla="*/ 4203331 w 4336168"/>
                <a:gd name="connsiteY5" fmla="*/ 305405 h 4630833"/>
                <a:gd name="connsiteX6" fmla="*/ 4336168 w 4336168"/>
                <a:gd name="connsiteY6" fmla="*/ 386579 h 4630833"/>
                <a:gd name="connsiteX7" fmla="*/ 4336168 w 4336168"/>
                <a:gd name="connsiteY7" fmla="*/ 772673 h 4630833"/>
                <a:gd name="connsiteX8" fmla="*/ 4270820 w 4336168"/>
                <a:gd name="connsiteY8" fmla="*/ 728127 h 4630833"/>
                <a:gd name="connsiteX9" fmla="*/ 4030208 w 4336168"/>
                <a:gd name="connsiteY9" fmla="*/ 587253 h 4630833"/>
                <a:gd name="connsiteX10" fmla="*/ 3781010 w 4336168"/>
                <a:gd name="connsiteY10" fmla="*/ 471455 h 4630833"/>
                <a:gd name="connsiteX11" fmla="*/ 3254466 w 4336168"/>
                <a:gd name="connsiteY11" fmla="*/ 338024 h 4630833"/>
                <a:gd name="connsiteX12" fmla="*/ 3117966 w 4336168"/>
                <a:gd name="connsiteY12" fmla="*/ 326812 h 4630833"/>
                <a:gd name="connsiteX13" fmla="*/ 3083625 w 4336168"/>
                <a:gd name="connsiteY13" fmla="*/ 325179 h 4630833"/>
                <a:gd name="connsiteX14" fmla="*/ 3049173 w 4336168"/>
                <a:gd name="connsiteY14" fmla="*/ 324366 h 4630833"/>
                <a:gd name="connsiteX15" fmla="*/ 2978858 w 4336168"/>
                <a:gd name="connsiteY15" fmla="*/ 323855 h 4630833"/>
                <a:gd name="connsiteX16" fmla="*/ 2695862 w 4336168"/>
                <a:gd name="connsiteY16" fmla="*/ 335373 h 4630833"/>
                <a:gd name="connsiteX17" fmla="*/ 2417972 w 4336168"/>
                <a:gd name="connsiteY17" fmla="*/ 372070 h 4630833"/>
                <a:gd name="connsiteX18" fmla="*/ 2148451 w 4336168"/>
                <a:gd name="connsiteY18" fmla="*/ 437613 h 4630833"/>
                <a:gd name="connsiteX19" fmla="*/ 1889690 w 4336168"/>
                <a:gd name="connsiteY19" fmla="*/ 532515 h 4630833"/>
                <a:gd name="connsiteX20" fmla="*/ 1644512 w 4336168"/>
                <a:gd name="connsiteY20" fmla="*/ 658098 h 4630833"/>
                <a:gd name="connsiteX21" fmla="*/ 1200999 w 4336168"/>
                <a:gd name="connsiteY21" fmla="*/ 992137 h 4630833"/>
                <a:gd name="connsiteX22" fmla="*/ 1003531 w 4336168"/>
                <a:gd name="connsiteY22" fmla="*/ 1192234 h 4630833"/>
                <a:gd name="connsiteX23" fmla="*/ 910394 w 4336168"/>
                <a:gd name="connsiteY23" fmla="*/ 1298347 h 4630833"/>
                <a:gd name="connsiteX24" fmla="*/ 821278 w 4336168"/>
                <a:gd name="connsiteY24" fmla="*/ 1408233 h 4630833"/>
                <a:gd name="connsiteX25" fmla="*/ 732162 w 4336168"/>
                <a:gd name="connsiteY25" fmla="*/ 1521993 h 4630833"/>
                <a:gd name="connsiteX26" fmla="*/ 640548 w 4336168"/>
                <a:gd name="connsiteY26" fmla="*/ 1634323 h 4630833"/>
                <a:gd name="connsiteX27" fmla="*/ 457317 w 4336168"/>
                <a:gd name="connsiteY27" fmla="*/ 1855930 h 4630833"/>
                <a:gd name="connsiteX28" fmla="*/ 369288 w 4336168"/>
                <a:gd name="connsiteY28" fmla="*/ 1967955 h 4630833"/>
                <a:gd name="connsiteX29" fmla="*/ 287128 w 4336168"/>
                <a:gd name="connsiteY29" fmla="*/ 2083243 h 4630833"/>
                <a:gd name="connsiteX30" fmla="*/ 212683 w 4336168"/>
                <a:gd name="connsiteY30" fmla="*/ 2202607 h 4630833"/>
                <a:gd name="connsiteX31" fmla="*/ 179101 w 4336168"/>
                <a:gd name="connsiteY31" fmla="*/ 2264177 h 4630833"/>
                <a:gd name="connsiteX32" fmla="*/ 148890 w 4336168"/>
                <a:gd name="connsiteY32" fmla="*/ 2327172 h 4630833"/>
                <a:gd name="connsiteX33" fmla="*/ 61295 w 4336168"/>
                <a:gd name="connsiteY33" fmla="*/ 2590672 h 4630833"/>
                <a:gd name="connsiteX34" fmla="*/ 32604 w 4336168"/>
                <a:gd name="connsiteY34" fmla="*/ 2866202 h 4630833"/>
                <a:gd name="connsiteX35" fmla="*/ 100853 w 4336168"/>
                <a:gd name="connsiteY35" fmla="*/ 3418074 h 4630833"/>
                <a:gd name="connsiteX36" fmla="*/ 184971 w 4336168"/>
                <a:gd name="connsiteY36" fmla="*/ 3684428 h 4630833"/>
                <a:gd name="connsiteX37" fmla="*/ 210836 w 4336168"/>
                <a:gd name="connsiteY37" fmla="*/ 3749462 h 4630833"/>
                <a:gd name="connsiteX38" fmla="*/ 238440 w 4336168"/>
                <a:gd name="connsiteY38" fmla="*/ 3813783 h 4630833"/>
                <a:gd name="connsiteX39" fmla="*/ 252894 w 4336168"/>
                <a:gd name="connsiteY39" fmla="*/ 3845688 h 4630833"/>
                <a:gd name="connsiteX40" fmla="*/ 268109 w 4336168"/>
                <a:gd name="connsiteY40" fmla="*/ 3877287 h 4630833"/>
                <a:gd name="connsiteX41" fmla="*/ 299409 w 4336168"/>
                <a:gd name="connsiteY41" fmla="*/ 3939978 h 4630833"/>
                <a:gd name="connsiteX42" fmla="*/ 440689 w 4336168"/>
                <a:gd name="connsiteY42" fmla="*/ 4182378 h 4630833"/>
                <a:gd name="connsiteX43" fmla="*/ 606640 w 4336168"/>
                <a:gd name="connsiteY43" fmla="*/ 4409488 h 4630833"/>
                <a:gd name="connsiteX44" fmla="*/ 792425 w 4336168"/>
                <a:gd name="connsiteY44" fmla="*/ 4621205 h 4630833"/>
                <a:gd name="connsiteX45" fmla="*/ 802442 w 4336168"/>
                <a:gd name="connsiteY45" fmla="*/ 4630833 h 4630833"/>
                <a:gd name="connsiteX46" fmla="*/ 592561 w 4336168"/>
                <a:gd name="connsiteY46" fmla="*/ 4630833 h 4630833"/>
                <a:gd name="connsiteX47" fmla="*/ 489377 w 4336168"/>
                <a:gd name="connsiteY47" fmla="*/ 4483185 h 4630833"/>
                <a:gd name="connsiteX48" fmla="*/ 344944 w 4336168"/>
                <a:gd name="connsiteY48" fmla="*/ 4231611 h 4630833"/>
                <a:gd name="connsiteX49" fmla="*/ 224311 w 4336168"/>
                <a:gd name="connsiteY49" fmla="*/ 3970456 h 4630833"/>
                <a:gd name="connsiteX50" fmla="*/ 0 w 4336168"/>
                <a:gd name="connsiteY50" fmla="*/ 2866202 h 4630833"/>
                <a:gd name="connsiteX51" fmla="*/ 25105 w 4336168"/>
                <a:gd name="connsiteY51" fmla="*/ 2584351 h 4630833"/>
                <a:gd name="connsiteX52" fmla="*/ 105200 w 4336168"/>
                <a:gd name="connsiteY52" fmla="*/ 2310863 h 4630833"/>
                <a:gd name="connsiteX53" fmla="*/ 232245 w 4336168"/>
                <a:gd name="connsiteY53" fmla="*/ 2053172 h 4630833"/>
                <a:gd name="connsiteX54" fmla="*/ 307667 w 4336168"/>
                <a:gd name="connsiteY54" fmla="*/ 1930341 h 4630833"/>
                <a:gd name="connsiteX55" fmla="*/ 386893 w 4336168"/>
                <a:gd name="connsiteY55" fmla="*/ 1810161 h 4630833"/>
                <a:gd name="connsiteX56" fmla="*/ 548823 w 4336168"/>
                <a:gd name="connsiteY56" fmla="*/ 1573876 h 4630833"/>
                <a:gd name="connsiteX57" fmla="*/ 626419 w 4336168"/>
                <a:gd name="connsiteY57" fmla="*/ 1455224 h 4630833"/>
                <a:gd name="connsiteX58" fmla="*/ 701081 w 4336168"/>
                <a:gd name="connsiteY58" fmla="*/ 1334534 h 4630833"/>
                <a:gd name="connsiteX59" fmla="*/ 861162 w 4336168"/>
                <a:gd name="connsiteY59" fmla="*/ 1091320 h 4630833"/>
                <a:gd name="connsiteX60" fmla="*/ 1042329 w 4336168"/>
                <a:gd name="connsiteY60" fmla="*/ 858093 h 4630833"/>
                <a:gd name="connsiteX61" fmla="*/ 1487799 w 4336168"/>
                <a:gd name="connsiteY61" fmla="*/ 446686 h 4630833"/>
                <a:gd name="connsiteX62" fmla="*/ 1754060 w 4336168"/>
                <a:gd name="connsiteY62" fmla="*/ 283388 h 4630833"/>
                <a:gd name="connsiteX63" fmla="*/ 2044121 w 4336168"/>
                <a:gd name="connsiteY63" fmla="*/ 157906 h 4630833"/>
                <a:gd name="connsiteX64" fmla="*/ 2349287 w 4336168"/>
                <a:gd name="connsiteY64" fmla="*/ 71364 h 4630833"/>
                <a:gd name="connsiteX65" fmla="*/ 2661411 w 4336168"/>
                <a:gd name="connsiteY65" fmla="*/ 21213 h 4630833"/>
                <a:gd name="connsiteX66" fmla="*/ 2818124 w 4336168"/>
                <a:gd name="connsiteY66" fmla="*/ 7146 h 4630833"/>
                <a:gd name="connsiteX67" fmla="*/ 2974728 w 4336168"/>
                <a:gd name="connsiteY67" fmla="*/ 1029 h 4630833"/>
                <a:gd name="connsiteX68" fmla="*/ 3053738 w 4336168"/>
                <a:gd name="connsiteY68" fmla="*/ 111 h 4630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336168" h="4630833">
                  <a:moveTo>
                    <a:pt x="3053738" y="111"/>
                  </a:moveTo>
                  <a:lnTo>
                    <a:pt x="3093948" y="316"/>
                  </a:lnTo>
                  <a:lnTo>
                    <a:pt x="3134268" y="1743"/>
                  </a:lnTo>
                  <a:cubicBezTo>
                    <a:pt x="3187955" y="3475"/>
                    <a:pt x="3241749" y="7756"/>
                    <a:pt x="3295438" y="13058"/>
                  </a:cubicBezTo>
                  <a:cubicBezTo>
                    <a:pt x="3510076" y="35585"/>
                    <a:pt x="3722324" y="89406"/>
                    <a:pt x="3918813" y="169935"/>
                  </a:cubicBezTo>
                  <a:cubicBezTo>
                    <a:pt x="4017384" y="209689"/>
                    <a:pt x="4111933" y="255763"/>
                    <a:pt x="4203331" y="305405"/>
                  </a:cubicBezTo>
                  <a:lnTo>
                    <a:pt x="4336168" y="386579"/>
                  </a:lnTo>
                  <a:lnTo>
                    <a:pt x="4336168" y="772673"/>
                  </a:lnTo>
                  <a:lnTo>
                    <a:pt x="4270820" y="728127"/>
                  </a:lnTo>
                  <a:cubicBezTo>
                    <a:pt x="4191920" y="677771"/>
                    <a:pt x="4111825" y="630168"/>
                    <a:pt x="4030208" y="587253"/>
                  </a:cubicBezTo>
                  <a:cubicBezTo>
                    <a:pt x="3948699" y="544136"/>
                    <a:pt x="3865886" y="504687"/>
                    <a:pt x="3781010" y="471455"/>
                  </a:cubicBezTo>
                  <a:cubicBezTo>
                    <a:pt x="3611688" y="404384"/>
                    <a:pt x="3435522" y="358818"/>
                    <a:pt x="3254466" y="338024"/>
                  </a:cubicBezTo>
                  <a:cubicBezTo>
                    <a:pt x="3209255" y="333029"/>
                    <a:pt x="3163720" y="328748"/>
                    <a:pt x="3117966" y="326812"/>
                  </a:cubicBezTo>
                  <a:lnTo>
                    <a:pt x="3083625" y="325179"/>
                  </a:lnTo>
                  <a:lnTo>
                    <a:pt x="3049173" y="324366"/>
                  </a:lnTo>
                  <a:cubicBezTo>
                    <a:pt x="3026568" y="323447"/>
                    <a:pt x="3002550" y="323855"/>
                    <a:pt x="2978858" y="323855"/>
                  </a:cubicBezTo>
                  <a:cubicBezTo>
                    <a:pt x="2883983" y="323956"/>
                    <a:pt x="2789434" y="327423"/>
                    <a:pt x="2695862" y="335373"/>
                  </a:cubicBezTo>
                  <a:cubicBezTo>
                    <a:pt x="2602290" y="343223"/>
                    <a:pt x="2509371" y="354945"/>
                    <a:pt x="2417972" y="372070"/>
                  </a:cubicBezTo>
                  <a:cubicBezTo>
                    <a:pt x="2326683" y="389500"/>
                    <a:pt x="2236697" y="411009"/>
                    <a:pt x="2148451" y="437613"/>
                  </a:cubicBezTo>
                  <a:cubicBezTo>
                    <a:pt x="2060204" y="464116"/>
                    <a:pt x="1973588" y="495411"/>
                    <a:pt x="1889690" y="532515"/>
                  </a:cubicBezTo>
                  <a:cubicBezTo>
                    <a:pt x="1805247" y="568599"/>
                    <a:pt x="1723848" y="611411"/>
                    <a:pt x="1644512" y="658098"/>
                  </a:cubicBezTo>
                  <a:cubicBezTo>
                    <a:pt x="1486169" y="751979"/>
                    <a:pt x="1338149" y="865229"/>
                    <a:pt x="1200999" y="992137"/>
                  </a:cubicBezTo>
                  <a:cubicBezTo>
                    <a:pt x="1132531" y="1055744"/>
                    <a:pt x="1066782" y="1122715"/>
                    <a:pt x="1003531" y="1192234"/>
                  </a:cubicBezTo>
                  <a:cubicBezTo>
                    <a:pt x="971688" y="1226790"/>
                    <a:pt x="941150" y="1262568"/>
                    <a:pt x="910394" y="1298347"/>
                  </a:cubicBezTo>
                  <a:cubicBezTo>
                    <a:pt x="880507" y="1334738"/>
                    <a:pt x="850187" y="1370925"/>
                    <a:pt x="821278" y="1408233"/>
                  </a:cubicBezTo>
                  <a:cubicBezTo>
                    <a:pt x="792152" y="1444624"/>
                    <a:pt x="762266" y="1484480"/>
                    <a:pt x="732162" y="1521993"/>
                  </a:cubicBezTo>
                  <a:cubicBezTo>
                    <a:pt x="701950" y="1559810"/>
                    <a:pt x="671302" y="1597219"/>
                    <a:pt x="640548" y="1634323"/>
                  </a:cubicBezTo>
                  <a:cubicBezTo>
                    <a:pt x="579362" y="1708838"/>
                    <a:pt x="516980" y="1781618"/>
                    <a:pt x="457317" y="1855930"/>
                  </a:cubicBezTo>
                  <a:cubicBezTo>
                    <a:pt x="427540" y="1893033"/>
                    <a:pt x="397870" y="1930239"/>
                    <a:pt x="369288" y="1967955"/>
                  </a:cubicBezTo>
                  <a:cubicBezTo>
                    <a:pt x="341141" y="2005976"/>
                    <a:pt x="313211" y="2044100"/>
                    <a:pt x="287128" y="2083243"/>
                  </a:cubicBezTo>
                  <a:cubicBezTo>
                    <a:pt x="260936" y="2122284"/>
                    <a:pt x="235506" y="2161835"/>
                    <a:pt x="212683" y="2202607"/>
                  </a:cubicBezTo>
                  <a:cubicBezTo>
                    <a:pt x="200728" y="2222791"/>
                    <a:pt x="190187" y="2243586"/>
                    <a:pt x="179101" y="2264177"/>
                  </a:cubicBezTo>
                  <a:cubicBezTo>
                    <a:pt x="168886" y="2285072"/>
                    <a:pt x="158127" y="2305867"/>
                    <a:pt x="148890" y="2327172"/>
                  </a:cubicBezTo>
                  <a:cubicBezTo>
                    <a:pt x="109982" y="2411777"/>
                    <a:pt x="81183" y="2500256"/>
                    <a:pt x="61295" y="2590672"/>
                  </a:cubicBezTo>
                  <a:cubicBezTo>
                    <a:pt x="42386" y="2681292"/>
                    <a:pt x="33147" y="2773643"/>
                    <a:pt x="32604" y="2866202"/>
                  </a:cubicBezTo>
                  <a:cubicBezTo>
                    <a:pt x="32495" y="3051925"/>
                    <a:pt x="55643" y="3237650"/>
                    <a:pt x="100853" y="3418074"/>
                  </a:cubicBezTo>
                  <a:cubicBezTo>
                    <a:pt x="123133" y="3508490"/>
                    <a:pt x="151498" y="3597377"/>
                    <a:pt x="184971" y="3684428"/>
                  </a:cubicBezTo>
                  <a:cubicBezTo>
                    <a:pt x="192796" y="3706344"/>
                    <a:pt x="202250" y="3727751"/>
                    <a:pt x="210836" y="3749462"/>
                  </a:cubicBezTo>
                  <a:cubicBezTo>
                    <a:pt x="219421" y="3771175"/>
                    <a:pt x="228985" y="3792479"/>
                    <a:pt x="238440" y="3813783"/>
                  </a:cubicBezTo>
                  <a:lnTo>
                    <a:pt x="252894" y="3845688"/>
                  </a:lnTo>
                  <a:lnTo>
                    <a:pt x="268109" y="3877287"/>
                  </a:lnTo>
                  <a:cubicBezTo>
                    <a:pt x="278215" y="3898287"/>
                    <a:pt x="288432" y="3919284"/>
                    <a:pt x="299409" y="3939978"/>
                  </a:cubicBezTo>
                  <a:cubicBezTo>
                    <a:pt x="341792" y="4023258"/>
                    <a:pt x="389828" y="4103787"/>
                    <a:pt x="440689" y="4182378"/>
                  </a:cubicBezTo>
                  <a:cubicBezTo>
                    <a:pt x="492420" y="4260561"/>
                    <a:pt x="547953" y="4336299"/>
                    <a:pt x="606640" y="4409488"/>
                  </a:cubicBezTo>
                  <a:cubicBezTo>
                    <a:pt x="665381" y="4482677"/>
                    <a:pt x="727435" y="4553292"/>
                    <a:pt x="792425" y="4621205"/>
                  </a:cubicBezTo>
                  <a:lnTo>
                    <a:pt x="802442" y="4630833"/>
                  </a:lnTo>
                  <a:lnTo>
                    <a:pt x="592561" y="4630833"/>
                  </a:lnTo>
                  <a:lnTo>
                    <a:pt x="489377" y="4483185"/>
                  </a:lnTo>
                  <a:cubicBezTo>
                    <a:pt x="437212" y="4401230"/>
                    <a:pt x="388850" y="4317339"/>
                    <a:pt x="344944" y="4231611"/>
                  </a:cubicBezTo>
                  <a:cubicBezTo>
                    <a:pt x="300386" y="4146191"/>
                    <a:pt x="260828" y="4058731"/>
                    <a:pt x="224311" y="3970456"/>
                  </a:cubicBezTo>
                  <a:cubicBezTo>
                    <a:pt x="78901" y="3617049"/>
                    <a:pt x="1413" y="3242136"/>
                    <a:pt x="0" y="2866202"/>
                  </a:cubicBezTo>
                  <a:cubicBezTo>
                    <a:pt x="0" y="2771912"/>
                    <a:pt x="8043" y="2677417"/>
                    <a:pt x="25105" y="2584351"/>
                  </a:cubicBezTo>
                  <a:cubicBezTo>
                    <a:pt x="42928" y="2491285"/>
                    <a:pt x="69446" y="2399444"/>
                    <a:pt x="105200" y="2310863"/>
                  </a:cubicBezTo>
                  <a:cubicBezTo>
                    <a:pt x="140304" y="2221974"/>
                    <a:pt x="184318" y="2136351"/>
                    <a:pt x="232245" y="2053172"/>
                  </a:cubicBezTo>
                  <a:cubicBezTo>
                    <a:pt x="256154" y="2011379"/>
                    <a:pt x="281802" y="1970810"/>
                    <a:pt x="307667" y="1930341"/>
                  </a:cubicBezTo>
                  <a:cubicBezTo>
                    <a:pt x="333533" y="1889873"/>
                    <a:pt x="360049" y="1849915"/>
                    <a:pt x="386893" y="1810161"/>
                  </a:cubicBezTo>
                  <a:lnTo>
                    <a:pt x="548823" y="1573876"/>
                  </a:lnTo>
                  <a:cubicBezTo>
                    <a:pt x="575341" y="1534529"/>
                    <a:pt x="601098" y="1494877"/>
                    <a:pt x="626419" y="1455224"/>
                  </a:cubicBezTo>
                  <a:cubicBezTo>
                    <a:pt x="651959" y="1415266"/>
                    <a:pt x="675434" y="1376225"/>
                    <a:pt x="701081" y="1334534"/>
                  </a:cubicBezTo>
                  <a:cubicBezTo>
                    <a:pt x="751290" y="1252070"/>
                    <a:pt x="804324" y="1170828"/>
                    <a:pt x="861162" y="1091320"/>
                  </a:cubicBezTo>
                  <a:cubicBezTo>
                    <a:pt x="917894" y="1011810"/>
                    <a:pt x="977884" y="933729"/>
                    <a:pt x="1042329" y="858093"/>
                  </a:cubicBezTo>
                  <a:cubicBezTo>
                    <a:pt x="1171765" y="707536"/>
                    <a:pt x="1319348" y="566764"/>
                    <a:pt x="1487799" y="446686"/>
                  </a:cubicBezTo>
                  <a:cubicBezTo>
                    <a:pt x="1571699" y="386340"/>
                    <a:pt x="1661031" y="332010"/>
                    <a:pt x="1754060" y="283388"/>
                  </a:cubicBezTo>
                  <a:cubicBezTo>
                    <a:pt x="1847414" y="235478"/>
                    <a:pt x="1944463" y="193278"/>
                    <a:pt x="2044121" y="157906"/>
                  </a:cubicBezTo>
                  <a:cubicBezTo>
                    <a:pt x="2143778" y="122638"/>
                    <a:pt x="2245936" y="93789"/>
                    <a:pt x="2349287" y="71364"/>
                  </a:cubicBezTo>
                  <a:cubicBezTo>
                    <a:pt x="2452641" y="48939"/>
                    <a:pt x="2556971" y="32935"/>
                    <a:pt x="2661411" y="21213"/>
                  </a:cubicBezTo>
                  <a:cubicBezTo>
                    <a:pt x="2713576" y="14994"/>
                    <a:pt x="2765850" y="11222"/>
                    <a:pt x="2818124" y="7146"/>
                  </a:cubicBezTo>
                  <a:cubicBezTo>
                    <a:pt x="2870290" y="4596"/>
                    <a:pt x="2922672" y="1640"/>
                    <a:pt x="2974728" y="1029"/>
                  </a:cubicBezTo>
                  <a:cubicBezTo>
                    <a:pt x="3000811" y="519"/>
                    <a:pt x="3026568" y="-296"/>
                    <a:pt x="3053738" y="11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grpSp>
        <p:nvGrpSpPr>
          <p:cNvPr id="43" name="Group 42">
            <a:extLst>
              <a:ext uri="{FF2B5EF4-FFF2-40B4-BE49-F238E27FC236}">
                <a16:creationId xmlns:a16="http://schemas.microsoft.com/office/drawing/2014/main" id="{C6E86C6F-2800-4549-8AD4-04BDA6046AD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5112326" y="0"/>
            <a:ext cx="4683941" cy="3456291"/>
            <a:chOff x="4345582" y="0"/>
            <a:chExt cx="5069918" cy="3741104"/>
          </a:xfrm>
          <a:solidFill>
            <a:schemeClr val="accent5">
              <a:alpha val="5000"/>
            </a:schemeClr>
          </a:solidFill>
        </p:grpSpPr>
        <p:sp>
          <p:nvSpPr>
            <p:cNvPr id="44" name="Freeform: Shape 43">
              <a:extLst>
                <a:ext uri="{FF2B5EF4-FFF2-40B4-BE49-F238E27FC236}">
                  <a16:creationId xmlns:a16="http://schemas.microsoft.com/office/drawing/2014/main" id="{4B855B45-40D0-BB0F-9885-802A3519B5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45582" y="1"/>
              <a:ext cx="5069918" cy="3741103"/>
            </a:xfrm>
            <a:custGeom>
              <a:avLst/>
              <a:gdLst>
                <a:gd name="connsiteX0" fmla="*/ 475344 w 5069918"/>
                <a:gd name="connsiteY0" fmla="*/ 0 h 3741103"/>
                <a:gd name="connsiteX1" fmla="*/ 643707 w 5069918"/>
                <a:gd name="connsiteY1" fmla="*/ 0 h 3741103"/>
                <a:gd name="connsiteX2" fmla="*/ 635672 w 5069918"/>
                <a:gd name="connsiteY2" fmla="*/ 7778 h 3741103"/>
                <a:gd name="connsiteX3" fmla="*/ 486638 w 5069918"/>
                <a:gd name="connsiteY3" fmla="*/ 178818 h 3741103"/>
                <a:gd name="connsiteX4" fmla="*/ 353514 w 5069918"/>
                <a:gd name="connsiteY4" fmla="*/ 362293 h 3741103"/>
                <a:gd name="connsiteX5" fmla="*/ 240181 w 5069918"/>
                <a:gd name="connsiteY5" fmla="*/ 558120 h 3741103"/>
                <a:gd name="connsiteX6" fmla="*/ 215073 w 5069918"/>
                <a:gd name="connsiteY6" fmla="*/ 608766 h 3741103"/>
                <a:gd name="connsiteX7" fmla="*/ 202868 w 5069918"/>
                <a:gd name="connsiteY7" fmla="*/ 634294 h 3741103"/>
                <a:gd name="connsiteX8" fmla="*/ 191273 w 5069918"/>
                <a:gd name="connsiteY8" fmla="*/ 660069 h 3741103"/>
                <a:gd name="connsiteX9" fmla="*/ 169129 w 5069918"/>
                <a:gd name="connsiteY9" fmla="*/ 712032 h 3741103"/>
                <a:gd name="connsiteX10" fmla="*/ 148381 w 5069918"/>
                <a:gd name="connsiteY10" fmla="*/ 764571 h 3741103"/>
                <a:gd name="connsiteX11" fmla="*/ 80903 w 5069918"/>
                <a:gd name="connsiteY11" fmla="*/ 979750 h 3741103"/>
                <a:gd name="connsiteX12" fmla="*/ 26154 w 5069918"/>
                <a:gd name="connsiteY12" fmla="*/ 1425590 h 3741103"/>
                <a:gd name="connsiteX13" fmla="*/ 49170 w 5069918"/>
                <a:gd name="connsiteY13" fmla="*/ 1648182 h 3741103"/>
                <a:gd name="connsiteX14" fmla="*/ 119437 w 5069918"/>
                <a:gd name="connsiteY14" fmla="*/ 1861055 h 3741103"/>
                <a:gd name="connsiteX15" fmla="*/ 143672 w 5069918"/>
                <a:gd name="connsiteY15" fmla="*/ 1911947 h 3741103"/>
                <a:gd name="connsiteX16" fmla="*/ 170611 w 5069918"/>
                <a:gd name="connsiteY16" fmla="*/ 1961687 h 3741103"/>
                <a:gd name="connsiteX17" fmla="*/ 230330 w 5069918"/>
                <a:gd name="connsiteY17" fmla="*/ 2058118 h 3741103"/>
                <a:gd name="connsiteX18" fmla="*/ 296237 w 5069918"/>
                <a:gd name="connsiteY18" fmla="*/ 2151255 h 3741103"/>
                <a:gd name="connsiteX19" fmla="*/ 366853 w 5069918"/>
                <a:gd name="connsiteY19" fmla="*/ 2241757 h 3741103"/>
                <a:gd name="connsiteX20" fmla="*/ 513838 w 5069918"/>
                <a:gd name="connsiteY20" fmla="*/ 2420786 h 3741103"/>
                <a:gd name="connsiteX21" fmla="*/ 587330 w 5069918"/>
                <a:gd name="connsiteY21" fmla="*/ 2511534 h 3741103"/>
                <a:gd name="connsiteX22" fmla="*/ 658817 w 5069918"/>
                <a:gd name="connsiteY22" fmla="*/ 2603437 h 3741103"/>
                <a:gd name="connsiteX23" fmla="*/ 730305 w 5069918"/>
                <a:gd name="connsiteY23" fmla="*/ 2692210 h 3741103"/>
                <a:gd name="connsiteX24" fmla="*/ 805018 w 5069918"/>
                <a:gd name="connsiteY24" fmla="*/ 2777936 h 3741103"/>
                <a:gd name="connsiteX25" fmla="*/ 963424 w 5069918"/>
                <a:gd name="connsiteY25" fmla="*/ 2939588 h 3741103"/>
                <a:gd name="connsiteX26" fmla="*/ 1319204 w 5069918"/>
                <a:gd name="connsiteY26" fmla="*/ 3209447 h 3741103"/>
                <a:gd name="connsiteX27" fmla="*/ 1515882 w 5069918"/>
                <a:gd name="connsiteY27" fmla="*/ 3310902 h 3741103"/>
                <a:gd name="connsiteX28" fmla="*/ 1723456 w 5069918"/>
                <a:gd name="connsiteY28" fmla="*/ 3387570 h 3741103"/>
                <a:gd name="connsiteX29" fmla="*/ 1939662 w 5069918"/>
                <a:gd name="connsiteY29" fmla="*/ 3440520 h 3741103"/>
                <a:gd name="connsiteX30" fmla="*/ 2162581 w 5069918"/>
                <a:gd name="connsiteY30" fmla="*/ 3470167 h 3741103"/>
                <a:gd name="connsiteX31" fmla="*/ 2389597 w 5069918"/>
                <a:gd name="connsiteY31" fmla="*/ 3479472 h 3741103"/>
                <a:gd name="connsiteX32" fmla="*/ 2446002 w 5069918"/>
                <a:gd name="connsiteY32" fmla="*/ 3479059 h 3741103"/>
                <a:gd name="connsiteX33" fmla="*/ 2473639 w 5069918"/>
                <a:gd name="connsiteY33" fmla="*/ 3478402 h 3741103"/>
                <a:gd name="connsiteX34" fmla="*/ 2501187 w 5069918"/>
                <a:gd name="connsiteY34" fmla="*/ 3477083 h 3741103"/>
                <a:gd name="connsiteX35" fmla="*/ 2610685 w 5069918"/>
                <a:gd name="connsiteY35" fmla="*/ 3468025 h 3741103"/>
                <a:gd name="connsiteX36" fmla="*/ 3033071 w 5069918"/>
                <a:gd name="connsiteY36" fmla="*/ 3360230 h 3741103"/>
                <a:gd name="connsiteX37" fmla="*/ 3232974 w 5069918"/>
                <a:gd name="connsiteY37" fmla="*/ 3266681 h 3741103"/>
                <a:gd name="connsiteX38" fmla="*/ 3425990 w 5069918"/>
                <a:gd name="connsiteY38" fmla="*/ 3152873 h 3741103"/>
                <a:gd name="connsiteX39" fmla="*/ 3613601 w 5069918"/>
                <a:gd name="connsiteY39" fmla="*/ 3024078 h 3741103"/>
                <a:gd name="connsiteX40" fmla="*/ 3706185 w 5069918"/>
                <a:gd name="connsiteY40" fmla="*/ 2955893 h 3741103"/>
                <a:gd name="connsiteX41" fmla="*/ 3799729 w 5069918"/>
                <a:gd name="connsiteY41" fmla="*/ 2885155 h 3741103"/>
                <a:gd name="connsiteX42" fmla="*/ 4175561 w 5069918"/>
                <a:gd name="connsiteY42" fmla="*/ 2606072 h 3741103"/>
                <a:gd name="connsiteX43" fmla="*/ 4517132 w 5069918"/>
                <a:gd name="connsiteY43" fmla="*/ 2312331 h 3741103"/>
                <a:gd name="connsiteX44" fmla="*/ 4659758 w 5069918"/>
                <a:gd name="connsiteY44" fmla="*/ 2148703 h 3741103"/>
                <a:gd name="connsiteX45" fmla="*/ 4773178 w 5069918"/>
                <a:gd name="connsiteY45" fmla="*/ 1969674 h 3741103"/>
                <a:gd name="connsiteX46" fmla="*/ 4892092 w 5069918"/>
                <a:gd name="connsiteY46" fmla="*/ 1567562 h 3741103"/>
                <a:gd name="connsiteX47" fmla="*/ 4898804 w 5069918"/>
                <a:gd name="connsiteY47" fmla="*/ 1460754 h 3741103"/>
                <a:gd name="connsiteX48" fmla="*/ 4899153 w 5069918"/>
                <a:gd name="connsiteY48" fmla="*/ 1406239 h 3741103"/>
                <a:gd name="connsiteX49" fmla="*/ 4898456 w 5069918"/>
                <a:gd name="connsiteY49" fmla="*/ 1350735 h 3741103"/>
                <a:gd name="connsiteX50" fmla="*/ 4886774 w 5069918"/>
                <a:gd name="connsiteY50" fmla="*/ 1128886 h 3741103"/>
                <a:gd name="connsiteX51" fmla="*/ 4815896 w 5069918"/>
                <a:gd name="connsiteY51" fmla="*/ 689221 h 3741103"/>
                <a:gd name="connsiteX52" fmla="*/ 4673183 w 5069918"/>
                <a:gd name="connsiteY52" fmla="*/ 264874 h 3741103"/>
                <a:gd name="connsiteX53" fmla="*/ 4625496 w 5069918"/>
                <a:gd name="connsiteY53" fmla="*/ 162925 h 3741103"/>
                <a:gd name="connsiteX54" fmla="*/ 4572490 w 5069918"/>
                <a:gd name="connsiteY54" fmla="*/ 63364 h 3741103"/>
                <a:gd name="connsiteX55" fmla="*/ 4532299 w 5069918"/>
                <a:gd name="connsiteY55" fmla="*/ 0 h 3741103"/>
                <a:gd name="connsiteX56" fmla="*/ 4626680 w 5069918"/>
                <a:gd name="connsiteY56" fmla="*/ 0 h 3741103"/>
                <a:gd name="connsiteX57" fmla="*/ 4643978 w 5069918"/>
                <a:gd name="connsiteY57" fmla="*/ 26636 h 3741103"/>
                <a:gd name="connsiteX58" fmla="*/ 4700644 w 5069918"/>
                <a:gd name="connsiteY58" fmla="*/ 128338 h 3741103"/>
                <a:gd name="connsiteX59" fmla="*/ 4753214 w 5069918"/>
                <a:gd name="connsiteY59" fmla="*/ 232016 h 3741103"/>
                <a:gd name="connsiteX60" fmla="*/ 4921297 w 5069918"/>
                <a:gd name="connsiteY60" fmla="*/ 663363 h 3741103"/>
                <a:gd name="connsiteX61" fmla="*/ 5027482 w 5069918"/>
                <a:gd name="connsiteY61" fmla="*/ 1112991 h 3741103"/>
                <a:gd name="connsiteX62" fmla="*/ 5058082 w 5069918"/>
                <a:gd name="connsiteY62" fmla="*/ 1342088 h 3741103"/>
                <a:gd name="connsiteX63" fmla="*/ 5063486 w 5069918"/>
                <a:gd name="connsiteY63" fmla="*/ 1399651 h 3741103"/>
                <a:gd name="connsiteX64" fmla="*/ 5067846 w 5069918"/>
                <a:gd name="connsiteY64" fmla="*/ 1458284 h 3741103"/>
                <a:gd name="connsiteX65" fmla="*/ 5069414 w 5069918"/>
                <a:gd name="connsiteY65" fmla="*/ 1577772 h 3741103"/>
                <a:gd name="connsiteX66" fmla="*/ 5040732 w 5069918"/>
                <a:gd name="connsiteY66" fmla="*/ 1817822 h 3741103"/>
                <a:gd name="connsiteX67" fmla="*/ 4964102 w 5069918"/>
                <a:gd name="connsiteY67" fmla="*/ 2050871 h 3741103"/>
                <a:gd name="connsiteX68" fmla="*/ 4689486 w 5069918"/>
                <a:gd name="connsiteY68" fmla="*/ 2458008 h 3741103"/>
                <a:gd name="connsiteX69" fmla="*/ 4333792 w 5069918"/>
                <a:gd name="connsiteY69" fmla="*/ 2784606 h 3741103"/>
                <a:gd name="connsiteX70" fmla="*/ 3965197 w 5069918"/>
                <a:gd name="connsiteY70" fmla="*/ 3076041 h 3741103"/>
                <a:gd name="connsiteX71" fmla="*/ 3873745 w 5069918"/>
                <a:gd name="connsiteY71" fmla="*/ 3149167 h 3741103"/>
                <a:gd name="connsiteX72" fmla="*/ 3779416 w 5069918"/>
                <a:gd name="connsiteY72" fmla="*/ 3222705 h 3741103"/>
                <a:gd name="connsiteX73" fmla="*/ 3582739 w 5069918"/>
                <a:gd name="connsiteY73" fmla="*/ 3364594 h 3741103"/>
                <a:gd name="connsiteX74" fmla="*/ 3371851 w 5069918"/>
                <a:gd name="connsiteY74" fmla="*/ 3494377 h 3741103"/>
                <a:gd name="connsiteX75" fmla="*/ 3143615 w 5069918"/>
                <a:gd name="connsiteY75" fmla="*/ 3603819 h 3741103"/>
                <a:gd name="connsiteX76" fmla="*/ 2643552 w 5069918"/>
                <a:gd name="connsiteY76" fmla="*/ 3730555 h 3741103"/>
                <a:gd name="connsiteX77" fmla="*/ 2514264 w 5069918"/>
                <a:gd name="connsiteY77" fmla="*/ 3739696 h 3741103"/>
                <a:gd name="connsiteX78" fmla="*/ 2481920 w 5069918"/>
                <a:gd name="connsiteY78" fmla="*/ 3740849 h 3741103"/>
                <a:gd name="connsiteX79" fmla="*/ 2449664 w 5069918"/>
                <a:gd name="connsiteY79" fmla="*/ 3741014 h 3741103"/>
                <a:gd name="connsiteX80" fmla="*/ 2386284 w 5069918"/>
                <a:gd name="connsiteY80" fmla="*/ 3740273 h 3741103"/>
                <a:gd name="connsiteX81" fmla="*/ 2260658 w 5069918"/>
                <a:gd name="connsiteY81" fmla="*/ 3735331 h 3741103"/>
                <a:gd name="connsiteX82" fmla="*/ 2134945 w 5069918"/>
                <a:gd name="connsiteY82" fmla="*/ 3723967 h 3741103"/>
                <a:gd name="connsiteX83" fmla="*/ 1884564 w 5069918"/>
                <a:gd name="connsiteY83" fmla="*/ 3683451 h 3741103"/>
                <a:gd name="connsiteX84" fmla="*/ 1639764 w 5069918"/>
                <a:gd name="connsiteY84" fmla="*/ 3613537 h 3741103"/>
                <a:gd name="connsiteX85" fmla="*/ 1407081 w 5069918"/>
                <a:gd name="connsiteY85" fmla="*/ 3512164 h 3741103"/>
                <a:gd name="connsiteX86" fmla="*/ 1193491 w 5069918"/>
                <a:gd name="connsiteY86" fmla="*/ 3380240 h 3741103"/>
                <a:gd name="connsiteX87" fmla="*/ 836141 w 5069918"/>
                <a:gd name="connsiteY87" fmla="*/ 3047878 h 3741103"/>
                <a:gd name="connsiteX88" fmla="*/ 690812 w 5069918"/>
                <a:gd name="connsiteY88" fmla="*/ 2859461 h 3741103"/>
                <a:gd name="connsiteX89" fmla="*/ 562397 w 5069918"/>
                <a:gd name="connsiteY89" fmla="*/ 2662976 h 3741103"/>
                <a:gd name="connsiteX90" fmla="*/ 502504 w 5069918"/>
                <a:gd name="connsiteY90" fmla="*/ 2565474 h 3741103"/>
                <a:gd name="connsiteX91" fmla="*/ 440258 w 5069918"/>
                <a:gd name="connsiteY91" fmla="*/ 2469619 h 3741103"/>
                <a:gd name="connsiteX92" fmla="*/ 310360 w 5069918"/>
                <a:gd name="connsiteY92" fmla="*/ 2278732 h 3741103"/>
                <a:gd name="connsiteX93" fmla="*/ 246806 w 5069918"/>
                <a:gd name="connsiteY93" fmla="*/ 2181642 h 3741103"/>
                <a:gd name="connsiteX94" fmla="*/ 186303 w 5069918"/>
                <a:gd name="connsiteY94" fmla="*/ 2082411 h 3741103"/>
                <a:gd name="connsiteX95" fmla="*/ 84390 w 5069918"/>
                <a:gd name="connsiteY95" fmla="*/ 1874231 h 3741103"/>
                <a:gd name="connsiteX96" fmla="*/ 20139 w 5069918"/>
                <a:gd name="connsiteY96" fmla="*/ 1653288 h 3741103"/>
                <a:gd name="connsiteX97" fmla="*/ 0 w 5069918"/>
                <a:gd name="connsiteY97" fmla="*/ 1425590 h 3741103"/>
                <a:gd name="connsiteX98" fmla="*/ 179939 w 5069918"/>
                <a:gd name="connsiteY98" fmla="*/ 533498 h 3741103"/>
                <a:gd name="connsiteX99" fmla="*/ 276709 w 5069918"/>
                <a:gd name="connsiteY99" fmla="*/ 322519 h 3741103"/>
                <a:gd name="connsiteX100" fmla="*/ 392571 w 5069918"/>
                <a:gd name="connsiteY100" fmla="*/ 119280 h 3741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069918" h="3741103">
                  <a:moveTo>
                    <a:pt x="475344" y="0"/>
                  </a:moveTo>
                  <a:lnTo>
                    <a:pt x="643707" y="0"/>
                  </a:lnTo>
                  <a:lnTo>
                    <a:pt x="635672" y="7778"/>
                  </a:lnTo>
                  <a:cubicBezTo>
                    <a:pt x="583538" y="62643"/>
                    <a:pt x="533759" y="119691"/>
                    <a:pt x="486638" y="178818"/>
                  </a:cubicBezTo>
                  <a:cubicBezTo>
                    <a:pt x="439560" y="237945"/>
                    <a:pt x="395012" y="299131"/>
                    <a:pt x="353514" y="362293"/>
                  </a:cubicBezTo>
                  <a:cubicBezTo>
                    <a:pt x="312714" y="425784"/>
                    <a:pt x="274180" y="490841"/>
                    <a:pt x="240181" y="558120"/>
                  </a:cubicBezTo>
                  <a:cubicBezTo>
                    <a:pt x="231376" y="574838"/>
                    <a:pt x="223180" y="591801"/>
                    <a:pt x="215073" y="608766"/>
                  </a:cubicBezTo>
                  <a:lnTo>
                    <a:pt x="202868" y="634294"/>
                  </a:lnTo>
                  <a:lnTo>
                    <a:pt x="191273" y="660069"/>
                  </a:lnTo>
                  <a:cubicBezTo>
                    <a:pt x="183688" y="677280"/>
                    <a:pt x="176016" y="694491"/>
                    <a:pt x="169129" y="712032"/>
                  </a:cubicBezTo>
                  <a:cubicBezTo>
                    <a:pt x="162242" y="729572"/>
                    <a:pt x="154658" y="746866"/>
                    <a:pt x="148381" y="764571"/>
                  </a:cubicBezTo>
                  <a:cubicBezTo>
                    <a:pt x="121529" y="834897"/>
                    <a:pt x="98775" y="906706"/>
                    <a:pt x="80903" y="979750"/>
                  </a:cubicBezTo>
                  <a:cubicBezTo>
                    <a:pt x="44636" y="1125509"/>
                    <a:pt x="26067" y="1275550"/>
                    <a:pt x="26154" y="1425590"/>
                  </a:cubicBezTo>
                  <a:cubicBezTo>
                    <a:pt x="26590" y="1500365"/>
                    <a:pt x="34001" y="1574973"/>
                    <a:pt x="49170" y="1648182"/>
                  </a:cubicBezTo>
                  <a:cubicBezTo>
                    <a:pt x="65124" y="1721226"/>
                    <a:pt x="88226" y="1792705"/>
                    <a:pt x="119437" y="1861055"/>
                  </a:cubicBezTo>
                  <a:cubicBezTo>
                    <a:pt x="126847" y="1878267"/>
                    <a:pt x="135478" y="1895066"/>
                    <a:pt x="143672" y="1911947"/>
                  </a:cubicBezTo>
                  <a:cubicBezTo>
                    <a:pt x="152565" y="1928582"/>
                    <a:pt x="161021" y="1945381"/>
                    <a:pt x="170611" y="1961687"/>
                  </a:cubicBezTo>
                  <a:cubicBezTo>
                    <a:pt x="188919" y="1994626"/>
                    <a:pt x="209319" y="2026578"/>
                    <a:pt x="230330" y="2058118"/>
                  </a:cubicBezTo>
                  <a:cubicBezTo>
                    <a:pt x="251253" y="2089740"/>
                    <a:pt x="273658" y="2120539"/>
                    <a:pt x="296237" y="2151255"/>
                  </a:cubicBezTo>
                  <a:cubicBezTo>
                    <a:pt x="319165" y="2181725"/>
                    <a:pt x="342966" y="2211782"/>
                    <a:pt x="366853" y="2241757"/>
                  </a:cubicBezTo>
                  <a:cubicBezTo>
                    <a:pt x="414714" y="2301791"/>
                    <a:pt x="464756" y="2360588"/>
                    <a:pt x="513838" y="2420786"/>
                  </a:cubicBezTo>
                  <a:cubicBezTo>
                    <a:pt x="538509" y="2450761"/>
                    <a:pt x="563094" y="2480983"/>
                    <a:pt x="587330" y="2511534"/>
                  </a:cubicBezTo>
                  <a:cubicBezTo>
                    <a:pt x="611479" y="2541839"/>
                    <a:pt x="635453" y="2574038"/>
                    <a:pt x="658817" y="2603437"/>
                  </a:cubicBezTo>
                  <a:cubicBezTo>
                    <a:pt x="682008" y="2633577"/>
                    <a:pt x="706330" y="2662811"/>
                    <a:pt x="730305" y="2692210"/>
                  </a:cubicBezTo>
                  <a:cubicBezTo>
                    <a:pt x="754977" y="2721115"/>
                    <a:pt x="779474" y="2750019"/>
                    <a:pt x="805018" y="2777936"/>
                  </a:cubicBezTo>
                  <a:cubicBezTo>
                    <a:pt x="855757" y="2834098"/>
                    <a:pt x="908500" y="2888202"/>
                    <a:pt x="963424" y="2939588"/>
                  </a:cubicBezTo>
                  <a:cubicBezTo>
                    <a:pt x="1073444" y="3042113"/>
                    <a:pt x="1192183" y="3133604"/>
                    <a:pt x="1319204" y="3209447"/>
                  </a:cubicBezTo>
                  <a:cubicBezTo>
                    <a:pt x="1382846" y="3247164"/>
                    <a:pt x="1448143" y="3281751"/>
                    <a:pt x="1515882" y="3310902"/>
                  </a:cubicBezTo>
                  <a:cubicBezTo>
                    <a:pt x="1583184" y="3340877"/>
                    <a:pt x="1652666" y="3366159"/>
                    <a:pt x="1723456" y="3387570"/>
                  </a:cubicBezTo>
                  <a:cubicBezTo>
                    <a:pt x="1794246" y="3409063"/>
                    <a:pt x="1866431" y="3426439"/>
                    <a:pt x="1939662" y="3440520"/>
                  </a:cubicBezTo>
                  <a:cubicBezTo>
                    <a:pt x="2012981" y="3454355"/>
                    <a:pt x="2087519" y="3463825"/>
                    <a:pt x="2162581" y="3470167"/>
                  </a:cubicBezTo>
                  <a:cubicBezTo>
                    <a:pt x="2237643" y="3476589"/>
                    <a:pt x="2313489" y="3479390"/>
                    <a:pt x="2389597" y="3479472"/>
                  </a:cubicBezTo>
                  <a:cubicBezTo>
                    <a:pt x="2408602" y="3479472"/>
                    <a:pt x="2427869" y="3479801"/>
                    <a:pt x="2446002" y="3479059"/>
                  </a:cubicBezTo>
                  <a:lnTo>
                    <a:pt x="2473639" y="3478402"/>
                  </a:lnTo>
                  <a:lnTo>
                    <a:pt x="2501187" y="3477083"/>
                  </a:lnTo>
                  <a:cubicBezTo>
                    <a:pt x="2537890" y="3475519"/>
                    <a:pt x="2574418" y="3472060"/>
                    <a:pt x="2610685" y="3468025"/>
                  </a:cubicBezTo>
                  <a:cubicBezTo>
                    <a:pt x="2755926" y="3451226"/>
                    <a:pt x="2897244" y="3414415"/>
                    <a:pt x="3033071" y="3360230"/>
                  </a:cubicBezTo>
                  <a:cubicBezTo>
                    <a:pt x="3101158" y="3333383"/>
                    <a:pt x="3167589" y="3301514"/>
                    <a:pt x="3232974" y="3266681"/>
                  </a:cubicBezTo>
                  <a:cubicBezTo>
                    <a:pt x="3298446" y="3232011"/>
                    <a:pt x="3362697" y="3193554"/>
                    <a:pt x="3425990" y="3152873"/>
                  </a:cubicBezTo>
                  <a:cubicBezTo>
                    <a:pt x="3489282" y="3112110"/>
                    <a:pt x="3551529" y="3068712"/>
                    <a:pt x="3613601" y="3024078"/>
                  </a:cubicBezTo>
                  <a:cubicBezTo>
                    <a:pt x="3644549" y="3001762"/>
                    <a:pt x="3675411" y="2978868"/>
                    <a:pt x="3706185" y="2955893"/>
                  </a:cubicBezTo>
                  <a:lnTo>
                    <a:pt x="3799729" y="2885155"/>
                  </a:lnTo>
                  <a:cubicBezTo>
                    <a:pt x="3926402" y="2790205"/>
                    <a:pt x="4053597" y="2699374"/>
                    <a:pt x="4175561" y="2606072"/>
                  </a:cubicBezTo>
                  <a:cubicBezTo>
                    <a:pt x="4297526" y="2512852"/>
                    <a:pt x="4414084" y="2416833"/>
                    <a:pt x="4517132" y="2312331"/>
                  </a:cubicBezTo>
                  <a:cubicBezTo>
                    <a:pt x="4568480" y="2259956"/>
                    <a:pt x="4616604" y="2205689"/>
                    <a:pt x="4659758" y="2148703"/>
                  </a:cubicBezTo>
                  <a:cubicBezTo>
                    <a:pt x="4702650" y="2091634"/>
                    <a:pt x="4741184" y="2032096"/>
                    <a:pt x="4773178" y="1969674"/>
                  </a:cubicBezTo>
                  <a:cubicBezTo>
                    <a:pt x="4837865" y="1845080"/>
                    <a:pt x="4877446" y="1709038"/>
                    <a:pt x="4892092" y="1567562"/>
                  </a:cubicBezTo>
                  <a:cubicBezTo>
                    <a:pt x="4895666" y="1532233"/>
                    <a:pt x="4897845" y="1496576"/>
                    <a:pt x="4898804" y="1460754"/>
                  </a:cubicBezTo>
                  <a:cubicBezTo>
                    <a:pt x="4899066" y="1442884"/>
                    <a:pt x="4899414" y="1425015"/>
                    <a:pt x="4899153" y="1406239"/>
                  </a:cubicBezTo>
                  <a:cubicBezTo>
                    <a:pt x="4898979" y="1387711"/>
                    <a:pt x="4899066" y="1369263"/>
                    <a:pt x="4898456" y="1350735"/>
                  </a:cubicBezTo>
                  <a:cubicBezTo>
                    <a:pt x="4896974" y="1276703"/>
                    <a:pt x="4893226" y="1202753"/>
                    <a:pt x="4886774" y="1128886"/>
                  </a:cubicBezTo>
                  <a:cubicBezTo>
                    <a:pt x="4873610" y="981232"/>
                    <a:pt x="4851030" y="833991"/>
                    <a:pt x="4815896" y="689221"/>
                  </a:cubicBezTo>
                  <a:cubicBezTo>
                    <a:pt x="4780676" y="544533"/>
                    <a:pt x="4733860" y="402068"/>
                    <a:pt x="4673183" y="264874"/>
                  </a:cubicBezTo>
                  <a:cubicBezTo>
                    <a:pt x="4658101" y="230533"/>
                    <a:pt x="4642147" y="196605"/>
                    <a:pt x="4625496" y="162925"/>
                  </a:cubicBezTo>
                  <a:cubicBezTo>
                    <a:pt x="4608583" y="129326"/>
                    <a:pt x="4590885" y="96222"/>
                    <a:pt x="4572490" y="63364"/>
                  </a:cubicBezTo>
                  <a:lnTo>
                    <a:pt x="4532299" y="0"/>
                  </a:lnTo>
                  <a:lnTo>
                    <a:pt x="4626680" y="0"/>
                  </a:lnTo>
                  <a:lnTo>
                    <a:pt x="4643978" y="26636"/>
                  </a:lnTo>
                  <a:cubicBezTo>
                    <a:pt x="4663594" y="60152"/>
                    <a:pt x="4682598" y="94080"/>
                    <a:pt x="4700644" y="128338"/>
                  </a:cubicBezTo>
                  <a:cubicBezTo>
                    <a:pt x="4718866" y="162595"/>
                    <a:pt x="4736476" y="197100"/>
                    <a:pt x="4753214" y="232016"/>
                  </a:cubicBezTo>
                  <a:cubicBezTo>
                    <a:pt x="4820082" y="371681"/>
                    <a:pt x="4875964" y="515957"/>
                    <a:pt x="4921297" y="663363"/>
                  </a:cubicBezTo>
                  <a:cubicBezTo>
                    <a:pt x="4966630" y="810687"/>
                    <a:pt x="5002460" y="960975"/>
                    <a:pt x="5027482" y="1112991"/>
                  </a:cubicBezTo>
                  <a:cubicBezTo>
                    <a:pt x="5040123" y="1189000"/>
                    <a:pt x="5050323" y="1265421"/>
                    <a:pt x="5058082" y="1342088"/>
                  </a:cubicBezTo>
                  <a:cubicBezTo>
                    <a:pt x="5060261" y="1361276"/>
                    <a:pt x="5061743" y="1380464"/>
                    <a:pt x="5063486" y="1399651"/>
                  </a:cubicBezTo>
                  <a:cubicBezTo>
                    <a:pt x="5065318" y="1418591"/>
                    <a:pt x="5066625" y="1438437"/>
                    <a:pt x="5067846" y="1458284"/>
                  </a:cubicBezTo>
                  <a:cubicBezTo>
                    <a:pt x="5069851" y="1497894"/>
                    <a:pt x="5070461" y="1537751"/>
                    <a:pt x="5069414" y="1577772"/>
                  </a:cubicBezTo>
                  <a:cubicBezTo>
                    <a:pt x="5067060" y="1657734"/>
                    <a:pt x="5057820" y="1738272"/>
                    <a:pt x="5040732" y="1817822"/>
                  </a:cubicBezTo>
                  <a:cubicBezTo>
                    <a:pt x="5023123" y="1897289"/>
                    <a:pt x="4997578" y="1975686"/>
                    <a:pt x="4964102" y="2050871"/>
                  </a:cubicBezTo>
                  <a:cubicBezTo>
                    <a:pt x="4897409" y="2201736"/>
                    <a:pt x="4799942" y="2338271"/>
                    <a:pt x="4689486" y="2458008"/>
                  </a:cubicBezTo>
                  <a:cubicBezTo>
                    <a:pt x="4579116" y="2578485"/>
                    <a:pt x="4456716" y="2684139"/>
                    <a:pt x="4333792" y="2784606"/>
                  </a:cubicBezTo>
                  <a:cubicBezTo>
                    <a:pt x="4210520" y="2884908"/>
                    <a:pt x="4085853" y="2979775"/>
                    <a:pt x="3965197" y="3076041"/>
                  </a:cubicBezTo>
                  <a:lnTo>
                    <a:pt x="3873745" y="3149167"/>
                  </a:lnTo>
                  <a:cubicBezTo>
                    <a:pt x="3842621" y="3173790"/>
                    <a:pt x="3811325" y="3198413"/>
                    <a:pt x="3779416" y="3222705"/>
                  </a:cubicBezTo>
                  <a:cubicBezTo>
                    <a:pt x="3715863" y="3271374"/>
                    <a:pt x="3650652" y="3319055"/>
                    <a:pt x="3582739" y="3364594"/>
                  </a:cubicBezTo>
                  <a:cubicBezTo>
                    <a:pt x="3514913" y="3410051"/>
                    <a:pt x="3445170" y="3454190"/>
                    <a:pt x="3371851" y="3494377"/>
                  </a:cubicBezTo>
                  <a:cubicBezTo>
                    <a:pt x="3298533" y="3534481"/>
                    <a:pt x="3222687" y="3571703"/>
                    <a:pt x="3143615" y="3603819"/>
                  </a:cubicBezTo>
                  <a:cubicBezTo>
                    <a:pt x="2985994" y="3668876"/>
                    <a:pt x="2815732" y="3712356"/>
                    <a:pt x="2643552" y="3730555"/>
                  </a:cubicBezTo>
                  <a:cubicBezTo>
                    <a:pt x="2600484" y="3734838"/>
                    <a:pt x="2557331" y="3738297"/>
                    <a:pt x="2514264" y="3739696"/>
                  </a:cubicBezTo>
                  <a:lnTo>
                    <a:pt x="2481920" y="3740849"/>
                  </a:lnTo>
                  <a:lnTo>
                    <a:pt x="2449664" y="3741014"/>
                  </a:lnTo>
                  <a:cubicBezTo>
                    <a:pt x="2427869" y="3741343"/>
                    <a:pt x="2407207" y="3740685"/>
                    <a:pt x="2386284" y="3740273"/>
                  </a:cubicBezTo>
                  <a:cubicBezTo>
                    <a:pt x="2344525" y="3739779"/>
                    <a:pt x="2302505" y="3737391"/>
                    <a:pt x="2260658" y="3735331"/>
                  </a:cubicBezTo>
                  <a:cubicBezTo>
                    <a:pt x="2218725" y="3732038"/>
                    <a:pt x="2176791" y="3728991"/>
                    <a:pt x="2134945" y="3723967"/>
                  </a:cubicBezTo>
                  <a:cubicBezTo>
                    <a:pt x="2051165" y="3714497"/>
                    <a:pt x="1967473" y="3701568"/>
                    <a:pt x="1884564" y="3683451"/>
                  </a:cubicBezTo>
                  <a:cubicBezTo>
                    <a:pt x="1801657" y="3665335"/>
                    <a:pt x="1719708" y="3642029"/>
                    <a:pt x="1639764" y="3613537"/>
                  </a:cubicBezTo>
                  <a:cubicBezTo>
                    <a:pt x="1559820" y="3584961"/>
                    <a:pt x="1481969" y="3550869"/>
                    <a:pt x="1407081" y="3512164"/>
                  </a:cubicBezTo>
                  <a:cubicBezTo>
                    <a:pt x="1332455" y="3472884"/>
                    <a:pt x="1260794" y="3428992"/>
                    <a:pt x="1193491" y="3380240"/>
                  </a:cubicBezTo>
                  <a:cubicBezTo>
                    <a:pt x="1058362" y="3283233"/>
                    <a:pt x="939973" y="3169508"/>
                    <a:pt x="836141" y="3047878"/>
                  </a:cubicBezTo>
                  <a:cubicBezTo>
                    <a:pt x="784444" y="2986774"/>
                    <a:pt x="736321" y="2923695"/>
                    <a:pt x="690812" y="2859461"/>
                  </a:cubicBezTo>
                  <a:cubicBezTo>
                    <a:pt x="645217" y="2795229"/>
                    <a:pt x="602674" y="2729596"/>
                    <a:pt x="562397" y="2662976"/>
                  </a:cubicBezTo>
                  <a:cubicBezTo>
                    <a:pt x="541823" y="2629295"/>
                    <a:pt x="522992" y="2597755"/>
                    <a:pt x="502504" y="2565474"/>
                  </a:cubicBezTo>
                  <a:cubicBezTo>
                    <a:pt x="482192" y="2533440"/>
                    <a:pt x="461530" y="2501406"/>
                    <a:pt x="440258" y="2469619"/>
                  </a:cubicBezTo>
                  <a:lnTo>
                    <a:pt x="310360" y="2278732"/>
                  </a:lnTo>
                  <a:cubicBezTo>
                    <a:pt x="288826" y="2246616"/>
                    <a:pt x="267555" y="2214335"/>
                    <a:pt x="246806" y="2181642"/>
                  </a:cubicBezTo>
                  <a:cubicBezTo>
                    <a:pt x="226057" y="2148949"/>
                    <a:pt x="205483" y="2116174"/>
                    <a:pt x="186303" y="2082411"/>
                  </a:cubicBezTo>
                  <a:cubicBezTo>
                    <a:pt x="147857" y="2015213"/>
                    <a:pt x="112550" y="1946041"/>
                    <a:pt x="84390" y="1874231"/>
                  </a:cubicBezTo>
                  <a:cubicBezTo>
                    <a:pt x="55708" y="1802669"/>
                    <a:pt x="34436" y="1728473"/>
                    <a:pt x="20139" y="1653288"/>
                  </a:cubicBezTo>
                  <a:cubicBezTo>
                    <a:pt x="6452" y="1578103"/>
                    <a:pt x="0" y="1501764"/>
                    <a:pt x="0" y="1425590"/>
                  </a:cubicBezTo>
                  <a:cubicBezTo>
                    <a:pt x="1133" y="1121885"/>
                    <a:pt x="63293" y="819004"/>
                    <a:pt x="179939" y="533498"/>
                  </a:cubicBezTo>
                  <a:cubicBezTo>
                    <a:pt x="209232" y="462183"/>
                    <a:pt x="240965" y="391527"/>
                    <a:pt x="276709" y="322519"/>
                  </a:cubicBezTo>
                  <a:cubicBezTo>
                    <a:pt x="311930" y="253262"/>
                    <a:pt x="350725" y="185489"/>
                    <a:pt x="392571" y="11928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5" name="Freeform: Shape 44">
              <a:extLst>
                <a:ext uri="{FF2B5EF4-FFF2-40B4-BE49-F238E27FC236}">
                  <a16:creationId xmlns:a16="http://schemas.microsoft.com/office/drawing/2014/main" id="{47972836-49C5-5821-811D-6D84E8841B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62838" y="1"/>
              <a:ext cx="4960548" cy="3526297"/>
            </a:xfrm>
            <a:custGeom>
              <a:avLst/>
              <a:gdLst>
                <a:gd name="connsiteX0" fmla="*/ 542883 w 4960548"/>
                <a:gd name="connsiteY0" fmla="*/ 0 h 3526297"/>
                <a:gd name="connsiteX1" fmla="*/ 826658 w 4960548"/>
                <a:gd name="connsiteY1" fmla="*/ 0 h 3526297"/>
                <a:gd name="connsiteX2" fmla="*/ 730698 w 4960548"/>
                <a:gd name="connsiteY2" fmla="*/ 89329 h 3526297"/>
                <a:gd name="connsiteX3" fmla="*/ 590295 w 4960548"/>
                <a:gd name="connsiteY3" fmla="*/ 244485 h 3526297"/>
                <a:gd name="connsiteX4" fmla="*/ 357524 w 4960548"/>
                <a:gd name="connsiteY4" fmla="*/ 587307 h 3526297"/>
                <a:gd name="connsiteX5" fmla="*/ 199554 w 4960548"/>
                <a:gd name="connsiteY5" fmla="*/ 966280 h 3526297"/>
                <a:gd name="connsiteX6" fmla="*/ 142104 w 4960548"/>
                <a:gd name="connsiteY6" fmla="*/ 1370286 h 3526297"/>
                <a:gd name="connsiteX7" fmla="*/ 166339 w 4960548"/>
                <a:gd name="connsiteY7" fmla="*/ 1568090 h 3526297"/>
                <a:gd name="connsiteX8" fmla="*/ 237914 w 4960548"/>
                <a:gd name="connsiteY8" fmla="*/ 1753129 h 3526297"/>
                <a:gd name="connsiteX9" fmla="*/ 287868 w 4960548"/>
                <a:gd name="connsiteY9" fmla="*/ 1840255 h 3526297"/>
                <a:gd name="connsiteX10" fmla="*/ 345232 w 4960548"/>
                <a:gd name="connsiteY10" fmla="*/ 1924581 h 3526297"/>
                <a:gd name="connsiteX11" fmla="*/ 477745 w 4960548"/>
                <a:gd name="connsiteY11" fmla="*/ 2087551 h 3526297"/>
                <a:gd name="connsiteX12" fmla="*/ 621156 w 4960548"/>
                <a:gd name="connsiteY12" fmla="*/ 2251756 h 3526297"/>
                <a:gd name="connsiteX13" fmla="*/ 692469 w 4960548"/>
                <a:gd name="connsiteY13" fmla="*/ 2337482 h 3526297"/>
                <a:gd name="connsiteX14" fmla="*/ 726731 w 4960548"/>
                <a:gd name="connsiteY14" fmla="*/ 2379562 h 3526297"/>
                <a:gd name="connsiteX15" fmla="*/ 760295 w 4960548"/>
                <a:gd name="connsiteY15" fmla="*/ 2419831 h 3526297"/>
                <a:gd name="connsiteX16" fmla="*/ 1048685 w 4960548"/>
                <a:gd name="connsiteY16" fmla="*/ 2717443 h 3526297"/>
                <a:gd name="connsiteX17" fmla="*/ 1202035 w 4960548"/>
                <a:gd name="connsiteY17" fmla="*/ 2851344 h 3526297"/>
                <a:gd name="connsiteX18" fmla="*/ 1362620 w 4960548"/>
                <a:gd name="connsiteY18" fmla="*/ 2974785 h 3526297"/>
                <a:gd name="connsiteX19" fmla="*/ 1721364 w 4960548"/>
                <a:gd name="connsiteY19" fmla="*/ 3170036 h 3526297"/>
                <a:gd name="connsiteX20" fmla="*/ 1922052 w 4960548"/>
                <a:gd name="connsiteY20" fmla="*/ 3225210 h 3526297"/>
                <a:gd name="connsiteX21" fmla="*/ 1973488 w 4960548"/>
                <a:gd name="connsiteY21" fmla="*/ 3234928 h 3526297"/>
                <a:gd name="connsiteX22" fmla="*/ 2025360 w 4960548"/>
                <a:gd name="connsiteY22" fmla="*/ 3243080 h 3526297"/>
                <a:gd name="connsiteX23" fmla="*/ 2130063 w 4960548"/>
                <a:gd name="connsiteY23" fmla="*/ 3254774 h 3526297"/>
                <a:gd name="connsiteX24" fmla="*/ 2182719 w 4960548"/>
                <a:gd name="connsiteY24" fmla="*/ 3258562 h 3526297"/>
                <a:gd name="connsiteX25" fmla="*/ 2235551 w 4960548"/>
                <a:gd name="connsiteY25" fmla="*/ 3261197 h 3526297"/>
                <a:gd name="connsiteX26" fmla="*/ 2288556 w 4960548"/>
                <a:gd name="connsiteY26" fmla="*/ 3262350 h 3526297"/>
                <a:gd name="connsiteX27" fmla="*/ 2341648 w 4960548"/>
                <a:gd name="connsiteY27" fmla="*/ 3262103 h 3526297"/>
                <a:gd name="connsiteX28" fmla="*/ 2368238 w 4960548"/>
                <a:gd name="connsiteY28" fmla="*/ 3261856 h 3526297"/>
                <a:gd name="connsiteX29" fmla="*/ 2393869 w 4960548"/>
                <a:gd name="connsiteY29" fmla="*/ 3260785 h 3526297"/>
                <a:gd name="connsiteX30" fmla="*/ 2419413 w 4960548"/>
                <a:gd name="connsiteY30" fmla="*/ 3259550 h 3526297"/>
                <a:gd name="connsiteX31" fmla="*/ 2444869 w 4960548"/>
                <a:gd name="connsiteY31" fmla="*/ 3257574 h 3526297"/>
                <a:gd name="connsiteX32" fmla="*/ 2545824 w 4960548"/>
                <a:gd name="connsiteY32" fmla="*/ 3245798 h 3526297"/>
                <a:gd name="connsiteX33" fmla="*/ 2930373 w 4960548"/>
                <a:gd name="connsiteY33" fmla="*/ 3126555 h 3526297"/>
                <a:gd name="connsiteX34" fmla="*/ 3285631 w 4960548"/>
                <a:gd name="connsiteY34" fmla="*/ 2917552 h 3526297"/>
                <a:gd name="connsiteX35" fmla="*/ 3371764 w 4960548"/>
                <a:gd name="connsiteY35" fmla="*/ 2856120 h 3526297"/>
                <a:gd name="connsiteX36" fmla="*/ 3457898 w 4960548"/>
                <a:gd name="connsiteY36" fmla="*/ 2792628 h 3526297"/>
                <a:gd name="connsiteX37" fmla="*/ 3632344 w 4960548"/>
                <a:gd name="connsiteY37" fmla="*/ 2660869 h 3526297"/>
                <a:gd name="connsiteX38" fmla="*/ 3990915 w 4960548"/>
                <a:gd name="connsiteY38" fmla="*/ 2405832 h 3526297"/>
                <a:gd name="connsiteX39" fmla="*/ 4324988 w 4960548"/>
                <a:gd name="connsiteY39" fmla="*/ 2152196 h 3526297"/>
                <a:gd name="connsiteX40" fmla="*/ 4592106 w 4960548"/>
                <a:gd name="connsiteY40" fmla="*/ 1861501 h 3526297"/>
                <a:gd name="connsiteX41" fmla="*/ 4683122 w 4960548"/>
                <a:gd name="connsiteY41" fmla="*/ 1692521 h 3526297"/>
                <a:gd name="connsiteX42" fmla="*/ 4738568 w 4960548"/>
                <a:gd name="connsiteY42" fmla="*/ 1507893 h 3526297"/>
                <a:gd name="connsiteX43" fmla="*/ 4753912 w 4960548"/>
                <a:gd name="connsiteY43" fmla="*/ 1411050 h 3526297"/>
                <a:gd name="connsiteX44" fmla="*/ 4756440 w 4960548"/>
                <a:gd name="connsiteY44" fmla="*/ 1386509 h 3526297"/>
                <a:gd name="connsiteX45" fmla="*/ 4758358 w 4960548"/>
                <a:gd name="connsiteY45" fmla="*/ 1361475 h 3526297"/>
                <a:gd name="connsiteX46" fmla="*/ 4761148 w 4960548"/>
                <a:gd name="connsiteY46" fmla="*/ 1309759 h 3526297"/>
                <a:gd name="connsiteX47" fmla="*/ 4756354 w 4960548"/>
                <a:gd name="connsiteY47" fmla="*/ 1102980 h 3526297"/>
                <a:gd name="connsiteX48" fmla="*/ 4725578 w 4960548"/>
                <a:gd name="connsiteY48" fmla="*/ 898753 h 3526297"/>
                <a:gd name="connsiteX49" fmla="*/ 4673358 w 4960548"/>
                <a:gd name="connsiteY49" fmla="*/ 699384 h 3526297"/>
                <a:gd name="connsiteX50" fmla="*/ 4538491 w 4960548"/>
                <a:gd name="connsiteY50" fmla="*/ 312754 h 3526297"/>
                <a:gd name="connsiteX51" fmla="*/ 4446604 w 4960548"/>
                <a:gd name="connsiteY51" fmla="*/ 129196 h 3526297"/>
                <a:gd name="connsiteX52" fmla="*/ 4419840 w 4960548"/>
                <a:gd name="connsiteY52" fmla="*/ 85222 h 3526297"/>
                <a:gd name="connsiteX53" fmla="*/ 4391680 w 4960548"/>
                <a:gd name="connsiteY53" fmla="*/ 42071 h 3526297"/>
                <a:gd name="connsiteX54" fmla="*/ 4361930 w 4960548"/>
                <a:gd name="connsiteY54" fmla="*/ 0 h 3526297"/>
                <a:gd name="connsiteX55" fmla="*/ 4588871 w 4960548"/>
                <a:gd name="connsiteY55" fmla="*/ 0 h 3526297"/>
                <a:gd name="connsiteX56" fmla="*/ 4613640 w 4960548"/>
                <a:gd name="connsiteY56" fmla="*/ 38859 h 3526297"/>
                <a:gd name="connsiteX57" fmla="*/ 4724445 w 4960548"/>
                <a:gd name="connsiteY57" fmla="*/ 234687 h 3526297"/>
                <a:gd name="connsiteX58" fmla="*/ 4876138 w 4960548"/>
                <a:gd name="connsiteY58" fmla="*/ 653022 h 3526297"/>
                <a:gd name="connsiteX59" fmla="*/ 4911707 w 4960548"/>
                <a:gd name="connsiteY59" fmla="*/ 870671 h 3526297"/>
                <a:gd name="connsiteX60" fmla="*/ 4934810 w 4960548"/>
                <a:gd name="connsiteY60" fmla="*/ 1088487 h 3526297"/>
                <a:gd name="connsiteX61" fmla="*/ 4953206 w 4960548"/>
                <a:gd name="connsiteY61" fmla="*/ 1306301 h 3526297"/>
                <a:gd name="connsiteX62" fmla="*/ 4956954 w 4960548"/>
                <a:gd name="connsiteY62" fmla="*/ 1360899 h 3526297"/>
                <a:gd name="connsiteX63" fmla="*/ 4958610 w 4960548"/>
                <a:gd name="connsiteY63" fmla="*/ 1388980 h 3526297"/>
                <a:gd name="connsiteX64" fmla="*/ 4959830 w 4960548"/>
                <a:gd name="connsiteY64" fmla="*/ 1417555 h 3526297"/>
                <a:gd name="connsiteX65" fmla="*/ 4958174 w 4960548"/>
                <a:gd name="connsiteY65" fmla="*/ 1532680 h 3526297"/>
                <a:gd name="connsiteX66" fmla="*/ 4834030 w 4960548"/>
                <a:gd name="connsiteY66" fmla="*/ 1984861 h 3526297"/>
                <a:gd name="connsiteX67" fmla="*/ 4558106 w 4960548"/>
                <a:gd name="connsiteY67" fmla="*/ 2368857 h 3526297"/>
                <a:gd name="connsiteX68" fmla="*/ 4389936 w 4960548"/>
                <a:gd name="connsiteY68" fmla="*/ 2528945 h 3526297"/>
                <a:gd name="connsiteX69" fmla="*/ 4214618 w 4960548"/>
                <a:gd name="connsiteY69" fmla="*/ 2674457 h 3526297"/>
                <a:gd name="connsiteX70" fmla="*/ 3858489 w 4960548"/>
                <a:gd name="connsiteY70" fmla="*/ 2936658 h 3526297"/>
                <a:gd name="connsiteX71" fmla="*/ 3768868 w 4960548"/>
                <a:gd name="connsiteY71" fmla="*/ 3000643 h 3526297"/>
                <a:gd name="connsiteX72" fmla="*/ 3676806 w 4960548"/>
                <a:gd name="connsiteY72" fmla="*/ 3065040 h 3526297"/>
                <a:gd name="connsiteX73" fmla="*/ 3582477 w 4960548"/>
                <a:gd name="connsiteY73" fmla="*/ 3128614 h 3526297"/>
                <a:gd name="connsiteX74" fmla="*/ 3485185 w 4960548"/>
                <a:gd name="connsiteY74" fmla="*/ 3190377 h 3526297"/>
                <a:gd name="connsiteX75" fmla="*/ 3280923 w 4960548"/>
                <a:gd name="connsiteY75" fmla="*/ 3306325 h 3526297"/>
                <a:gd name="connsiteX76" fmla="*/ 3061230 w 4960548"/>
                <a:gd name="connsiteY76" fmla="*/ 3404897 h 3526297"/>
                <a:gd name="connsiteX77" fmla="*/ 2583137 w 4960548"/>
                <a:gd name="connsiteY77" fmla="*/ 3518292 h 3526297"/>
                <a:gd name="connsiteX78" fmla="*/ 2460038 w 4960548"/>
                <a:gd name="connsiteY78" fmla="*/ 3525622 h 3526297"/>
                <a:gd name="connsiteX79" fmla="*/ 2429264 w 4960548"/>
                <a:gd name="connsiteY79" fmla="*/ 3526280 h 3526297"/>
                <a:gd name="connsiteX80" fmla="*/ 2398576 w 4960548"/>
                <a:gd name="connsiteY80" fmla="*/ 3526116 h 3526297"/>
                <a:gd name="connsiteX81" fmla="*/ 2367977 w 4960548"/>
                <a:gd name="connsiteY81" fmla="*/ 3525786 h 3526297"/>
                <a:gd name="connsiteX82" fmla="*/ 2338249 w 4960548"/>
                <a:gd name="connsiteY82" fmla="*/ 3524716 h 3526297"/>
                <a:gd name="connsiteX83" fmla="*/ 2100770 w 4960548"/>
                <a:gd name="connsiteY83" fmla="*/ 3506845 h 3526297"/>
                <a:gd name="connsiteX84" fmla="*/ 1864776 w 4960548"/>
                <a:gd name="connsiteY84" fmla="*/ 3467483 h 3526297"/>
                <a:gd name="connsiteX85" fmla="*/ 1632964 w 4960548"/>
                <a:gd name="connsiteY85" fmla="*/ 3405803 h 3526297"/>
                <a:gd name="connsiteX86" fmla="*/ 1189219 w 4960548"/>
                <a:gd name="connsiteY86" fmla="*/ 3220352 h 3526297"/>
                <a:gd name="connsiteX87" fmla="*/ 815305 w 4960548"/>
                <a:gd name="connsiteY87" fmla="*/ 2931634 h 3526297"/>
                <a:gd name="connsiteX88" fmla="*/ 663699 w 4960548"/>
                <a:gd name="connsiteY88" fmla="*/ 2757877 h 3526297"/>
                <a:gd name="connsiteX89" fmla="*/ 531274 w 4960548"/>
                <a:gd name="connsiteY89" fmla="*/ 2573907 h 3526297"/>
                <a:gd name="connsiteX90" fmla="*/ 500325 w 4960548"/>
                <a:gd name="connsiteY90" fmla="*/ 2527051 h 3526297"/>
                <a:gd name="connsiteX91" fmla="*/ 470771 w 4960548"/>
                <a:gd name="connsiteY91" fmla="*/ 2481594 h 3526297"/>
                <a:gd name="connsiteX92" fmla="*/ 412448 w 4960548"/>
                <a:gd name="connsiteY92" fmla="*/ 2393479 h 3526297"/>
                <a:gd name="connsiteX93" fmla="*/ 291616 w 4960548"/>
                <a:gd name="connsiteY93" fmla="*/ 2213464 h 3526297"/>
                <a:gd name="connsiteX94" fmla="*/ 173662 w 4960548"/>
                <a:gd name="connsiteY94" fmla="*/ 2023154 h 3526297"/>
                <a:gd name="connsiteX95" fmla="*/ 120483 w 4960548"/>
                <a:gd name="connsiteY95" fmla="*/ 1922276 h 3526297"/>
                <a:gd name="connsiteX96" fmla="*/ 75324 w 4960548"/>
                <a:gd name="connsiteY96" fmla="*/ 1816703 h 3526297"/>
                <a:gd name="connsiteX97" fmla="*/ 40713 w 4960548"/>
                <a:gd name="connsiteY97" fmla="*/ 1707179 h 3526297"/>
                <a:gd name="connsiteX98" fmla="*/ 27811 w 4960548"/>
                <a:gd name="connsiteY98" fmla="*/ 1651346 h 3526297"/>
                <a:gd name="connsiteX99" fmla="*/ 22144 w 4960548"/>
                <a:gd name="connsiteY99" fmla="*/ 1623346 h 3526297"/>
                <a:gd name="connsiteX100" fmla="*/ 17436 w 4960548"/>
                <a:gd name="connsiteY100" fmla="*/ 1595265 h 3526297"/>
                <a:gd name="connsiteX101" fmla="*/ 0 w 4960548"/>
                <a:gd name="connsiteY101" fmla="*/ 1370286 h 3526297"/>
                <a:gd name="connsiteX102" fmla="*/ 48385 w 4960548"/>
                <a:gd name="connsiteY102" fmla="*/ 931939 h 3526297"/>
                <a:gd name="connsiteX103" fmla="*/ 193801 w 4960548"/>
                <a:gd name="connsiteY103" fmla="*/ 511957 h 3526297"/>
                <a:gd name="connsiteX104" fmla="*/ 431660 w 4960548"/>
                <a:gd name="connsiteY104" fmla="*/ 131379 h 3526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4960548" h="3526297">
                  <a:moveTo>
                    <a:pt x="542883" y="0"/>
                  </a:moveTo>
                  <a:lnTo>
                    <a:pt x="826658" y="0"/>
                  </a:lnTo>
                  <a:lnTo>
                    <a:pt x="730698" y="89329"/>
                  </a:lnTo>
                  <a:cubicBezTo>
                    <a:pt x="681528" y="139120"/>
                    <a:pt x="634626" y="190876"/>
                    <a:pt x="590295" y="244485"/>
                  </a:cubicBezTo>
                  <a:cubicBezTo>
                    <a:pt x="501458" y="351540"/>
                    <a:pt x="423083" y="466336"/>
                    <a:pt x="357524" y="587307"/>
                  </a:cubicBezTo>
                  <a:cubicBezTo>
                    <a:pt x="291965" y="708196"/>
                    <a:pt x="237391" y="834767"/>
                    <a:pt x="199554" y="966280"/>
                  </a:cubicBezTo>
                  <a:cubicBezTo>
                    <a:pt x="161632" y="1097463"/>
                    <a:pt x="142016" y="1233833"/>
                    <a:pt x="142104" y="1370286"/>
                  </a:cubicBezTo>
                  <a:cubicBezTo>
                    <a:pt x="142888" y="1437319"/>
                    <a:pt x="149862" y="1503858"/>
                    <a:pt x="166339" y="1568090"/>
                  </a:cubicBezTo>
                  <a:cubicBezTo>
                    <a:pt x="182555" y="1632405"/>
                    <a:pt x="207750" y="1693921"/>
                    <a:pt x="237914" y="1753129"/>
                  </a:cubicBezTo>
                  <a:cubicBezTo>
                    <a:pt x="253170" y="1782693"/>
                    <a:pt x="270084" y="1811680"/>
                    <a:pt x="287868" y="1840255"/>
                  </a:cubicBezTo>
                  <a:cubicBezTo>
                    <a:pt x="305914" y="1868748"/>
                    <a:pt x="325181" y="1896830"/>
                    <a:pt x="345232" y="1924581"/>
                  </a:cubicBezTo>
                  <a:cubicBezTo>
                    <a:pt x="385858" y="1979920"/>
                    <a:pt x="431017" y="2033612"/>
                    <a:pt x="477745" y="2087551"/>
                  </a:cubicBezTo>
                  <a:cubicBezTo>
                    <a:pt x="524474" y="2141573"/>
                    <a:pt x="573294" y="2195594"/>
                    <a:pt x="621156" y="2251756"/>
                  </a:cubicBezTo>
                  <a:cubicBezTo>
                    <a:pt x="645130" y="2279755"/>
                    <a:pt x="668843" y="2308412"/>
                    <a:pt x="692469" y="2337482"/>
                  </a:cubicBezTo>
                  <a:lnTo>
                    <a:pt x="726731" y="2379562"/>
                  </a:lnTo>
                  <a:cubicBezTo>
                    <a:pt x="737977" y="2392986"/>
                    <a:pt x="748700" y="2406738"/>
                    <a:pt x="760295" y="2419831"/>
                  </a:cubicBezTo>
                  <a:cubicBezTo>
                    <a:pt x="850788" y="2526392"/>
                    <a:pt x="948952" y="2624470"/>
                    <a:pt x="1048685" y="2717443"/>
                  </a:cubicBezTo>
                  <a:cubicBezTo>
                    <a:pt x="1098814" y="2763724"/>
                    <a:pt x="1149814" y="2808439"/>
                    <a:pt x="1202035" y="2851344"/>
                  </a:cubicBezTo>
                  <a:cubicBezTo>
                    <a:pt x="1254256" y="2894248"/>
                    <a:pt x="1307435" y="2935752"/>
                    <a:pt x="1362620" y="2974785"/>
                  </a:cubicBezTo>
                  <a:cubicBezTo>
                    <a:pt x="1472554" y="3053017"/>
                    <a:pt x="1591118" y="3122932"/>
                    <a:pt x="1721364" y="3170036"/>
                  </a:cubicBezTo>
                  <a:cubicBezTo>
                    <a:pt x="1786314" y="3193588"/>
                    <a:pt x="1853617" y="3211622"/>
                    <a:pt x="1922052" y="3225210"/>
                  </a:cubicBezTo>
                  <a:cubicBezTo>
                    <a:pt x="1939227" y="3228422"/>
                    <a:pt x="1956227" y="3232128"/>
                    <a:pt x="1973488" y="3234928"/>
                  </a:cubicBezTo>
                  <a:lnTo>
                    <a:pt x="2025360" y="3243080"/>
                  </a:lnTo>
                  <a:cubicBezTo>
                    <a:pt x="2060145" y="3247445"/>
                    <a:pt x="2094930" y="3252056"/>
                    <a:pt x="2130063" y="3254774"/>
                  </a:cubicBezTo>
                  <a:cubicBezTo>
                    <a:pt x="2147587" y="3256338"/>
                    <a:pt x="2165109" y="3257821"/>
                    <a:pt x="2182719" y="3258562"/>
                  </a:cubicBezTo>
                  <a:cubicBezTo>
                    <a:pt x="2200330" y="3259385"/>
                    <a:pt x="2217853" y="3260703"/>
                    <a:pt x="2235551" y="3261197"/>
                  </a:cubicBezTo>
                  <a:lnTo>
                    <a:pt x="2288556" y="3262350"/>
                  </a:lnTo>
                  <a:cubicBezTo>
                    <a:pt x="2306166" y="3262761"/>
                    <a:pt x="2323951" y="3262185"/>
                    <a:pt x="2341648" y="3262103"/>
                  </a:cubicBezTo>
                  <a:lnTo>
                    <a:pt x="2368238" y="3261856"/>
                  </a:lnTo>
                  <a:cubicBezTo>
                    <a:pt x="2376869" y="3261609"/>
                    <a:pt x="2385325" y="3261115"/>
                    <a:pt x="2393869" y="3260785"/>
                  </a:cubicBezTo>
                  <a:cubicBezTo>
                    <a:pt x="2402412" y="3260373"/>
                    <a:pt x="2410956" y="3260127"/>
                    <a:pt x="2419413" y="3259550"/>
                  </a:cubicBezTo>
                  <a:lnTo>
                    <a:pt x="2444869" y="3257574"/>
                  </a:lnTo>
                  <a:cubicBezTo>
                    <a:pt x="2478782" y="3255021"/>
                    <a:pt x="2512434" y="3250739"/>
                    <a:pt x="2545824" y="3245798"/>
                  </a:cubicBezTo>
                  <a:cubicBezTo>
                    <a:pt x="2679470" y="3224881"/>
                    <a:pt x="2807973" y="3183954"/>
                    <a:pt x="2930373" y="3126555"/>
                  </a:cubicBezTo>
                  <a:cubicBezTo>
                    <a:pt x="3053210" y="3069817"/>
                    <a:pt x="3170118" y="2997184"/>
                    <a:pt x="3285631" y="2917552"/>
                  </a:cubicBezTo>
                  <a:cubicBezTo>
                    <a:pt x="3314487" y="2897706"/>
                    <a:pt x="3343169" y="2876954"/>
                    <a:pt x="3371764" y="2856120"/>
                  </a:cubicBezTo>
                  <a:cubicBezTo>
                    <a:pt x="3400534" y="2835285"/>
                    <a:pt x="3429216" y="2814121"/>
                    <a:pt x="3457898" y="2792628"/>
                  </a:cubicBezTo>
                  <a:lnTo>
                    <a:pt x="3632344" y="2660869"/>
                  </a:lnTo>
                  <a:cubicBezTo>
                    <a:pt x="3752043" y="2571190"/>
                    <a:pt x="3872873" y="2487687"/>
                    <a:pt x="3990915" y="2405832"/>
                  </a:cubicBezTo>
                  <a:cubicBezTo>
                    <a:pt x="4108869" y="2323976"/>
                    <a:pt x="4222378" y="2241297"/>
                    <a:pt x="4324988" y="2152196"/>
                  </a:cubicBezTo>
                  <a:cubicBezTo>
                    <a:pt x="4427598" y="2063258"/>
                    <a:pt x="4520270" y="1968474"/>
                    <a:pt x="4592106" y="1861501"/>
                  </a:cubicBezTo>
                  <a:cubicBezTo>
                    <a:pt x="4628024" y="1808057"/>
                    <a:pt x="4658712" y="1751730"/>
                    <a:pt x="4683122" y="1692521"/>
                  </a:cubicBezTo>
                  <a:cubicBezTo>
                    <a:pt x="4707706" y="1633393"/>
                    <a:pt x="4725404" y="1571467"/>
                    <a:pt x="4738568" y="1507893"/>
                  </a:cubicBezTo>
                  <a:cubicBezTo>
                    <a:pt x="4745106" y="1476106"/>
                    <a:pt x="4750338" y="1443742"/>
                    <a:pt x="4753912" y="1411050"/>
                  </a:cubicBezTo>
                  <a:cubicBezTo>
                    <a:pt x="4754958" y="1402897"/>
                    <a:pt x="4755656" y="1394662"/>
                    <a:pt x="4756440" y="1386509"/>
                  </a:cubicBezTo>
                  <a:cubicBezTo>
                    <a:pt x="4757138" y="1378274"/>
                    <a:pt x="4758010" y="1370204"/>
                    <a:pt x="4758358" y="1361475"/>
                  </a:cubicBezTo>
                  <a:lnTo>
                    <a:pt x="4761148" y="1309759"/>
                  </a:lnTo>
                  <a:cubicBezTo>
                    <a:pt x="4763676" y="1240751"/>
                    <a:pt x="4762106" y="1171659"/>
                    <a:pt x="4756354" y="1102980"/>
                  </a:cubicBezTo>
                  <a:cubicBezTo>
                    <a:pt x="4750774" y="1034218"/>
                    <a:pt x="4740050" y="966033"/>
                    <a:pt x="4725578" y="898753"/>
                  </a:cubicBezTo>
                  <a:cubicBezTo>
                    <a:pt x="4710932" y="831473"/>
                    <a:pt x="4692624" y="765100"/>
                    <a:pt x="4673358" y="699384"/>
                  </a:cubicBezTo>
                  <a:cubicBezTo>
                    <a:pt x="4634912" y="568037"/>
                    <a:pt x="4592456" y="438419"/>
                    <a:pt x="4538491" y="312754"/>
                  </a:cubicBezTo>
                  <a:cubicBezTo>
                    <a:pt x="4511464" y="250003"/>
                    <a:pt x="4481301" y="188406"/>
                    <a:pt x="4446604" y="129196"/>
                  </a:cubicBezTo>
                  <a:cubicBezTo>
                    <a:pt x="4438147" y="114291"/>
                    <a:pt x="4428819" y="99798"/>
                    <a:pt x="4419840" y="85222"/>
                  </a:cubicBezTo>
                  <a:cubicBezTo>
                    <a:pt x="4410598" y="70728"/>
                    <a:pt x="4401008" y="56482"/>
                    <a:pt x="4391680" y="42071"/>
                  </a:cubicBezTo>
                  <a:lnTo>
                    <a:pt x="4361930" y="0"/>
                  </a:lnTo>
                  <a:lnTo>
                    <a:pt x="4588871" y="0"/>
                  </a:lnTo>
                  <a:lnTo>
                    <a:pt x="4613640" y="38859"/>
                  </a:lnTo>
                  <a:cubicBezTo>
                    <a:pt x="4653306" y="102762"/>
                    <a:pt x="4690706" y="167901"/>
                    <a:pt x="4724445" y="234687"/>
                  </a:cubicBezTo>
                  <a:cubicBezTo>
                    <a:pt x="4792096" y="368257"/>
                    <a:pt x="4844230" y="508828"/>
                    <a:pt x="4876138" y="653022"/>
                  </a:cubicBezTo>
                  <a:cubicBezTo>
                    <a:pt x="4892005" y="725161"/>
                    <a:pt x="4903077" y="797874"/>
                    <a:pt x="4911707" y="870671"/>
                  </a:cubicBezTo>
                  <a:cubicBezTo>
                    <a:pt x="4920513" y="943386"/>
                    <a:pt x="4927574" y="1016019"/>
                    <a:pt x="4934810" y="1088487"/>
                  </a:cubicBezTo>
                  <a:cubicBezTo>
                    <a:pt x="4941697" y="1161036"/>
                    <a:pt x="4947799" y="1233586"/>
                    <a:pt x="4953206" y="1306301"/>
                  </a:cubicBezTo>
                  <a:lnTo>
                    <a:pt x="4956954" y="1360899"/>
                  </a:lnTo>
                  <a:cubicBezTo>
                    <a:pt x="4957651" y="1369875"/>
                    <a:pt x="4958087" y="1379510"/>
                    <a:pt x="4958610" y="1388980"/>
                  </a:cubicBezTo>
                  <a:cubicBezTo>
                    <a:pt x="4959133" y="1398450"/>
                    <a:pt x="4959656" y="1408003"/>
                    <a:pt x="4959830" y="1417555"/>
                  </a:cubicBezTo>
                  <a:cubicBezTo>
                    <a:pt x="4961138" y="1455683"/>
                    <a:pt x="4960702" y="1494140"/>
                    <a:pt x="4958174" y="1532680"/>
                  </a:cubicBezTo>
                  <a:cubicBezTo>
                    <a:pt x="4948760" y="1686920"/>
                    <a:pt x="4904908" y="1842314"/>
                    <a:pt x="4834030" y="1984861"/>
                  </a:cubicBezTo>
                  <a:cubicBezTo>
                    <a:pt x="4763328" y="2127820"/>
                    <a:pt x="4665860" y="2256121"/>
                    <a:pt x="4558106" y="2368857"/>
                  </a:cubicBezTo>
                  <a:cubicBezTo>
                    <a:pt x="4504230" y="2425432"/>
                    <a:pt x="4447650" y="2478465"/>
                    <a:pt x="4389936" y="2528945"/>
                  </a:cubicBezTo>
                  <a:cubicBezTo>
                    <a:pt x="4332223" y="2579425"/>
                    <a:pt x="4273726" y="2628011"/>
                    <a:pt x="4214618" y="2674457"/>
                  </a:cubicBezTo>
                  <a:cubicBezTo>
                    <a:pt x="4096664" y="2767759"/>
                    <a:pt x="3976094" y="2852826"/>
                    <a:pt x="3858489" y="2936658"/>
                  </a:cubicBezTo>
                  <a:lnTo>
                    <a:pt x="3768868" y="3000643"/>
                  </a:lnTo>
                  <a:cubicBezTo>
                    <a:pt x="3738530" y="3022136"/>
                    <a:pt x="3707929" y="3043794"/>
                    <a:pt x="3676806" y="3065040"/>
                  </a:cubicBezTo>
                  <a:cubicBezTo>
                    <a:pt x="3645770" y="3086369"/>
                    <a:pt x="3614386" y="3107615"/>
                    <a:pt x="3582477" y="3128614"/>
                  </a:cubicBezTo>
                  <a:cubicBezTo>
                    <a:pt x="3550483" y="3149449"/>
                    <a:pt x="3518226" y="3170118"/>
                    <a:pt x="3485185" y="3190377"/>
                  </a:cubicBezTo>
                  <a:cubicBezTo>
                    <a:pt x="3419452" y="3230975"/>
                    <a:pt x="3351625" y="3270338"/>
                    <a:pt x="3280923" y="3306325"/>
                  </a:cubicBezTo>
                  <a:cubicBezTo>
                    <a:pt x="3210307" y="3342476"/>
                    <a:pt x="3137251" y="3376074"/>
                    <a:pt x="3061230" y="3404897"/>
                  </a:cubicBezTo>
                  <a:cubicBezTo>
                    <a:pt x="2909886" y="3463366"/>
                    <a:pt x="2747295" y="3502810"/>
                    <a:pt x="2583137" y="3518292"/>
                  </a:cubicBezTo>
                  <a:cubicBezTo>
                    <a:pt x="2542075" y="3521999"/>
                    <a:pt x="2501013" y="3524798"/>
                    <a:pt x="2460038" y="3525622"/>
                  </a:cubicBezTo>
                  <a:lnTo>
                    <a:pt x="2429264" y="3526280"/>
                  </a:lnTo>
                  <a:cubicBezTo>
                    <a:pt x="2419064" y="3526363"/>
                    <a:pt x="2408777" y="3526116"/>
                    <a:pt x="2398576" y="3526116"/>
                  </a:cubicBezTo>
                  <a:lnTo>
                    <a:pt x="2367977" y="3525786"/>
                  </a:lnTo>
                  <a:lnTo>
                    <a:pt x="2338249" y="3524716"/>
                  </a:lnTo>
                  <a:cubicBezTo>
                    <a:pt x="2259089" y="3522327"/>
                    <a:pt x="2179756" y="3516399"/>
                    <a:pt x="2100770" y="3506845"/>
                  </a:cubicBezTo>
                  <a:cubicBezTo>
                    <a:pt x="2021699" y="3497787"/>
                    <a:pt x="1942801" y="3484776"/>
                    <a:pt x="1864776" y="3467483"/>
                  </a:cubicBezTo>
                  <a:cubicBezTo>
                    <a:pt x="1786836" y="3450025"/>
                    <a:pt x="1709508" y="3429355"/>
                    <a:pt x="1632964" y="3405803"/>
                  </a:cubicBezTo>
                  <a:cubicBezTo>
                    <a:pt x="1480138" y="3358288"/>
                    <a:pt x="1329055" y="3299160"/>
                    <a:pt x="1189219" y="3220352"/>
                  </a:cubicBezTo>
                  <a:cubicBezTo>
                    <a:pt x="1049296" y="3141708"/>
                    <a:pt x="924367" y="3041982"/>
                    <a:pt x="815305" y="2931634"/>
                  </a:cubicBezTo>
                  <a:cubicBezTo>
                    <a:pt x="760469" y="2876542"/>
                    <a:pt x="710603" y="2817909"/>
                    <a:pt x="663699" y="2757877"/>
                  </a:cubicBezTo>
                  <a:cubicBezTo>
                    <a:pt x="617059" y="2697597"/>
                    <a:pt x="572684" y="2636411"/>
                    <a:pt x="531274" y="2573907"/>
                  </a:cubicBezTo>
                  <a:cubicBezTo>
                    <a:pt x="520638" y="2558426"/>
                    <a:pt x="510612" y="2542697"/>
                    <a:pt x="500325" y="2527051"/>
                  </a:cubicBezTo>
                  <a:lnTo>
                    <a:pt x="470771" y="2481594"/>
                  </a:lnTo>
                  <a:cubicBezTo>
                    <a:pt x="451853" y="2452195"/>
                    <a:pt x="432238" y="2423043"/>
                    <a:pt x="412448" y="2393479"/>
                  </a:cubicBezTo>
                  <a:lnTo>
                    <a:pt x="291616" y="2213464"/>
                  </a:lnTo>
                  <a:cubicBezTo>
                    <a:pt x="251078" y="2152113"/>
                    <a:pt x="211062" y="2088951"/>
                    <a:pt x="173662" y="2023154"/>
                  </a:cubicBezTo>
                  <a:cubicBezTo>
                    <a:pt x="155005" y="1990214"/>
                    <a:pt x="136960" y="1956697"/>
                    <a:pt x="120483" y="1922276"/>
                  </a:cubicBezTo>
                  <a:cubicBezTo>
                    <a:pt x="104093" y="1887771"/>
                    <a:pt x="88837" y="1852608"/>
                    <a:pt x="75324" y="1816703"/>
                  </a:cubicBezTo>
                  <a:cubicBezTo>
                    <a:pt x="62072" y="1780717"/>
                    <a:pt x="50303" y="1744235"/>
                    <a:pt x="40713" y="1707179"/>
                  </a:cubicBezTo>
                  <a:cubicBezTo>
                    <a:pt x="36180" y="1688650"/>
                    <a:pt x="31560" y="1670039"/>
                    <a:pt x="27811" y="1651346"/>
                  </a:cubicBezTo>
                  <a:lnTo>
                    <a:pt x="22144" y="1623346"/>
                  </a:lnTo>
                  <a:lnTo>
                    <a:pt x="17436" y="1595265"/>
                  </a:lnTo>
                  <a:cubicBezTo>
                    <a:pt x="5144" y="1520328"/>
                    <a:pt x="0" y="1444978"/>
                    <a:pt x="0" y="1370286"/>
                  </a:cubicBezTo>
                  <a:cubicBezTo>
                    <a:pt x="349" y="1223293"/>
                    <a:pt x="16652" y="1076299"/>
                    <a:pt x="48385" y="931939"/>
                  </a:cubicBezTo>
                  <a:cubicBezTo>
                    <a:pt x="80032" y="787663"/>
                    <a:pt x="128504" y="646187"/>
                    <a:pt x="193801" y="511957"/>
                  </a:cubicBezTo>
                  <a:cubicBezTo>
                    <a:pt x="259404" y="377727"/>
                    <a:pt x="339740" y="250559"/>
                    <a:pt x="431660" y="13137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6" name="Freeform: Shape 45">
              <a:extLst>
                <a:ext uri="{FF2B5EF4-FFF2-40B4-BE49-F238E27FC236}">
                  <a16:creationId xmlns:a16="http://schemas.microsoft.com/office/drawing/2014/main" id="{BE0CF3BB-6A38-9D58-912F-503FD1EE1B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61928" y="0"/>
              <a:ext cx="4934374" cy="3484134"/>
            </a:xfrm>
            <a:custGeom>
              <a:avLst/>
              <a:gdLst>
                <a:gd name="connsiteX0" fmla="*/ 585303 w 4934374"/>
                <a:gd name="connsiteY0" fmla="*/ 0 h 3484134"/>
                <a:gd name="connsiteX1" fmla="*/ 1213739 w 4934374"/>
                <a:gd name="connsiteY1" fmla="*/ 0 h 3484134"/>
                <a:gd name="connsiteX2" fmla="*/ 1150162 w 4934374"/>
                <a:gd name="connsiteY2" fmla="*/ 47028 h 3484134"/>
                <a:gd name="connsiteX3" fmla="*/ 626038 w 4934374"/>
                <a:gd name="connsiteY3" fmla="*/ 660944 h 3484134"/>
                <a:gd name="connsiteX4" fmla="*/ 435986 w 4934374"/>
                <a:gd name="connsiteY4" fmla="*/ 1375409 h 3484134"/>
                <a:gd name="connsiteX5" fmla="*/ 750530 w 4934374"/>
                <a:gd name="connsiteY5" fmla="*/ 2038817 h 3484134"/>
                <a:gd name="connsiteX6" fmla="*/ 909024 w 4934374"/>
                <a:gd name="connsiteY6" fmla="*/ 2249384 h 3484134"/>
                <a:gd name="connsiteX7" fmla="*/ 2396223 w 4934374"/>
                <a:gd name="connsiteY7" fmla="*/ 3072468 h 3484134"/>
                <a:gd name="connsiteX8" fmla="*/ 3525201 w 4934374"/>
                <a:gd name="connsiteY8" fmla="*/ 2566101 h 3484134"/>
                <a:gd name="connsiteX9" fmla="*/ 3662596 w 4934374"/>
                <a:gd name="connsiteY9" fmla="*/ 2465552 h 3484134"/>
                <a:gd name="connsiteX10" fmla="*/ 4287500 w 4934374"/>
                <a:gd name="connsiteY10" fmla="*/ 1939915 h 3484134"/>
                <a:gd name="connsiteX11" fmla="*/ 4498563 w 4934374"/>
                <a:gd name="connsiteY11" fmla="*/ 1375409 h 3484134"/>
                <a:gd name="connsiteX12" fmla="*/ 4132831 w 4934374"/>
                <a:gd name="connsiteY12" fmla="*/ 134540 h 3484134"/>
                <a:gd name="connsiteX13" fmla="*/ 4025590 w 4934374"/>
                <a:gd name="connsiteY13" fmla="*/ 0 h 3484134"/>
                <a:gd name="connsiteX14" fmla="*/ 4555675 w 4934374"/>
                <a:gd name="connsiteY14" fmla="*/ 0 h 3484134"/>
                <a:gd name="connsiteX15" fmla="*/ 4605933 w 4934374"/>
                <a:gd name="connsiteY15" fmla="*/ 77740 h 3484134"/>
                <a:gd name="connsiteX16" fmla="*/ 4934374 w 4934374"/>
                <a:gd name="connsiteY16" fmla="*/ 1375327 h 3484134"/>
                <a:gd name="connsiteX17" fmla="*/ 3793540 w 4934374"/>
                <a:gd name="connsiteY17" fmla="*/ 2890475 h 3484134"/>
                <a:gd name="connsiteX18" fmla="*/ 2396135 w 4934374"/>
                <a:gd name="connsiteY18" fmla="*/ 3484134 h 3484134"/>
                <a:gd name="connsiteX19" fmla="*/ 548273 w 4934374"/>
                <a:gd name="connsiteY19" fmla="*/ 2480458 h 3484134"/>
                <a:gd name="connsiteX20" fmla="*/ 0 w 4934374"/>
                <a:gd name="connsiteY20" fmla="*/ 1375327 h 3484134"/>
                <a:gd name="connsiteX21" fmla="*/ 512166 w 4934374"/>
                <a:gd name="connsiteY21" fmla="*/ 77740 h 348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934374" h="3484134">
                  <a:moveTo>
                    <a:pt x="585303" y="0"/>
                  </a:moveTo>
                  <a:lnTo>
                    <a:pt x="1213739" y="0"/>
                  </a:lnTo>
                  <a:lnTo>
                    <a:pt x="1150162" y="47028"/>
                  </a:lnTo>
                  <a:cubicBezTo>
                    <a:pt x="925762" y="228608"/>
                    <a:pt x="749397" y="435224"/>
                    <a:pt x="626038" y="660944"/>
                  </a:cubicBezTo>
                  <a:cubicBezTo>
                    <a:pt x="499976" y="891687"/>
                    <a:pt x="435986" y="1132066"/>
                    <a:pt x="435986" y="1375409"/>
                  </a:cubicBezTo>
                  <a:cubicBezTo>
                    <a:pt x="435986" y="1620481"/>
                    <a:pt x="538074" y="1763604"/>
                    <a:pt x="750530" y="2038817"/>
                  </a:cubicBezTo>
                  <a:cubicBezTo>
                    <a:pt x="801792" y="2105190"/>
                    <a:pt x="854797" y="2173870"/>
                    <a:pt x="909024" y="2249384"/>
                  </a:cubicBezTo>
                  <a:cubicBezTo>
                    <a:pt x="1323389" y="2826326"/>
                    <a:pt x="1768180" y="3072468"/>
                    <a:pt x="2396223" y="3072468"/>
                  </a:cubicBezTo>
                  <a:cubicBezTo>
                    <a:pt x="2808409" y="3072468"/>
                    <a:pt x="3110835" y="2871947"/>
                    <a:pt x="3525201" y="2566101"/>
                  </a:cubicBezTo>
                  <a:cubicBezTo>
                    <a:pt x="3571493" y="2531926"/>
                    <a:pt x="3617786" y="2498162"/>
                    <a:pt x="3662596" y="2465552"/>
                  </a:cubicBezTo>
                  <a:cubicBezTo>
                    <a:pt x="3905479" y="2288583"/>
                    <a:pt x="4134849" y="2121414"/>
                    <a:pt x="4287500" y="1939915"/>
                  </a:cubicBezTo>
                  <a:cubicBezTo>
                    <a:pt x="4433440" y="1766404"/>
                    <a:pt x="4498563" y="1592317"/>
                    <a:pt x="4498563" y="1375409"/>
                  </a:cubicBezTo>
                  <a:cubicBezTo>
                    <a:pt x="4498563" y="899696"/>
                    <a:pt x="4369741" y="465973"/>
                    <a:pt x="4132831" y="134540"/>
                  </a:cubicBezTo>
                  <a:lnTo>
                    <a:pt x="4025590" y="0"/>
                  </a:lnTo>
                  <a:lnTo>
                    <a:pt x="4555675" y="0"/>
                  </a:lnTo>
                  <a:lnTo>
                    <a:pt x="4605933" y="77740"/>
                  </a:lnTo>
                  <a:cubicBezTo>
                    <a:pt x="4820335" y="448137"/>
                    <a:pt x="4934374" y="894662"/>
                    <a:pt x="4934374" y="1375327"/>
                  </a:cubicBezTo>
                  <a:cubicBezTo>
                    <a:pt x="4934374" y="2116884"/>
                    <a:pt x="4369100" y="2465635"/>
                    <a:pt x="3793540" y="2890475"/>
                  </a:cubicBezTo>
                  <a:cubicBezTo>
                    <a:pt x="3374293" y="3199945"/>
                    <a:pt x="2970389" y="3484134"/>
                    <a:pt x="2396135" y="3484134"/>
                  </a:cubicBezTo>
                  <a:cubicBezTo>
                    <a:pt x="1544564" y="3484134"/>
                    <a:pt x="991670" y="3097832"/>
                    <a:pt x="548273" y="2480458"/>
                  </a:cubicBezTo>
                  <a:cubicBezTo>
                    <a:pt x="282201" y="2110049"/>
                    <a:pt x="0" y="1856001"/>
                    <a:pt x="0" y="1375327"/>
                  </a:cubicBezTo>
                  <a:cubicBezTo>
                    <a:pt x="0" y="894662"/>
                    <a:pt x="195505" y="448137"/>
                    <a:pt x="512166" y="7774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47" name="Freeform: Shape 46">
              <a:extLst>
                <a:ext uri="{FF2B5EF4-FFF2-40B4-BE49-F238E27FC236}">
                  <a16:creationId xmlns:a16="http://schemas.microsoft.com/office/drawing/2014/main" id="{2B7CF35E-66E6-0673-AA50-7CF8F4E9CB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61928" y="0"/>
              <a:ext cx="4934374" cy="3484134"/>
            </a:xfrm>
            <a:custGeom>
              <a:avLst/>
              <a:gdLst>
                <a:gd name="connsiteX0" fmla="*/ 585303 w 4934374"/>
                <a:gd name="connsiteY0" fmla="*/ 0 h 3484134"/>
                <a:gd name="connsiteX1" fmla="*/ 1354934 w 4934374"/>
                <a:gd name="connsiteY1" fmla="*/ 0 h 3484134"/>
                <a:gd name="connsiteX2" fmla="*/ 1206830 w 4934374"/>
                <a:gd name="connsiteY2" fmla="*/ 109531 h 3484134"/>
                <a:gd name="connsiteX3" fmla="*/ 703453 w 4934374"/>
                <a:gd name="connsiteY3" fmla="*/ 698660 h 3484134"/>
                <a:gd name="connsiteX4" fmla="*/ 523079 w 4934374"/>
                <a:gd name="connsiteY4" fmla="*/ 1375409 h 3484134"/>
                <a:gd name="connsiteX5" fmla="*/ 820885 w 4934374"/>
                <a:gd name="connsiteY5" fmla="*/ 1990313 h 3484134"/>
                <a:gd name="connsiteX6" fmla="*/ 981122 w 4934374"/>
                <a:gd name="connsiteY6" fmla="*/ 2203186 h 3484134"/>
                <a:gd name="connsiteX7" fmla="*/ 1592426 w 4934374"/>
                <a:gd name="connsiteY7" fmla="*/ 2792645 h 3484134"/>
                <a:gd name="connsiteX8" fmla="*/ 2396135 w 4934374"/>
                <a:gd name="connsiteY8" fmla="*/ 2990119 h 3484134"/>
                <a:gd name="connsiteX9" fmla="*/ 2913112 w 4934374"/>
                <a:gd name="connsiteY9" fmla="*/ 2864371 h 3484134"/>
                <a:gd name="connsiteX10" fmla="*/ 3471411 w 4934374"/>
                <a:gd name="connsiteY10" fmla="*/ 2501292 h 3484134"/>
                <a:gd name="connsiteX11" fmla="*/ 3609242 w 4934374"/>
                <a:gd name="connsiteY11" fmla="*/ 2400414 h 3484134"/>
                <a:gd name="connsiteX12" fmla="*/ 4219151 w 4934374"/>
                <a:gd name="connsiteY12" fmla="*/ 1888693 h 3484134"/>
                <a:gd name="connsiteX13" fmla="*/ 4411296 w 4934374"/>
                <a:gd name="connsiteY13" fmla="*/ 1375409 h 3484134"/>
                <a:gd name="connsiteX14" fmla="*/ 3957874 w 4934374"/>
                <a:gd name="connsiteY14" fmla="*/ 51887 h 3484134"/>
                <a:gd name="connsiteX15" fmla="*/ 3906637 w 4934374"/>
                <a:gd name="connsiteY15" fmla="*/ 0 h 3484134"/>
                <a:gd name="connsiteX16" fmla="*/ 4555675 w 4934374"/>
                <a:gd name="connsiteY16" fmla="*/ 0 h 3484134"/>
                <a:gd name="connsiteX17" fmla="*/ 4605933 w 4934374"/>
                <a:gd name="connsiteY17" fmla="*/ 77740 h 3484134"/>
                <a:gd name="connsiteX18" fmla="*/ 4934374 w 4934374"/>
                <a:gd name="connsiteY18" fmla="*/ 1375327 h 3484134"/>
                <a:gd name="connsiteX19" fmla="*/ 3793540 w 4934374"/>
                <a:gd name="connsiteY19" fmla="*/ 2890475 h 3484134"/>
                <a:gd name="connsiteX20" fmla="*/ 2396135 w 4934374"/>
                <a:gd name="connsiteY20" fmla="*/ 3484134 h 3484134"/>
                <a:gd name="connsiteX21" fmla="*/ 548273 w 4934374"/>
                <a:gd name="connsiteY21" fmla="*/ 2480458 h 3484134"/>
                <a:gd name="connsiteX22" fmla="*/ 0 w 4934374"/>
                <a:gd name="connsiteY22" fmla="*/ 1375327 h 3484134"/>
                <a:gd name="connsiteX23" fmla="*/ 512166 w 4934374"/>
                <a:gd name="connsiteY23" fmla="*/ 77740 h 348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934374" h="3484134">
                  <a:moveTo>
                    <a:pt x="585303" y="0"/>
                  </a:moveTo>
                  <a:lnTo>
                    <a:pt x="1354934" y="0"/>
                  </a:lnTo>
                  <a:lnTo>
                    <a:pt x="1206830" y="109531"/>
                  </a:lnTo>
                  <a:cubicBezTo>
                    <a:pt x="994024" y="281725"/>
                    <a:pt x="820013" y="485457"/>
                    <a:pt x="703453" y="698660"/>
                  </a:cubicBezTo>
                  <a:cubicBezTo>
                    <a:pt x="583756" y="917627"/>
                    <a:pt x="523079" y="1145324"/>
                    <a:pt x="523079" y="1375409"/>
                  </a:cubicBezTo>
                  <a:cubicBezTo>
                    <a:pt x="523079" y="1595282"/>
                    <a:pt x="614356" y="1722842"/>
                    <a:pt x="820885" y="1990313"/>
                  </a:cubicBezTo>
                  <a:cubicBezTo>
                    <a:pt x="872582" y="2057263"/>
                    <a:pt x="926023" y="2126519"/>
                    <a:pt x="981122" y="2203186"/>
                  </a:cubicBezTo>
                  <a:cubicBezTo>
                    <a:pt x="1175968" y="2474445"/>
                    <a:pt x="1375871" y="2667309"/>
                    <a:pt x="1592426" y="2792645"/>
                  </a:cubicBezTo>
                  <a:cubicBezTo>
                    <a:pt x="1821970" y="2925557"/>
                    <a:pt x="2084904" y="2990119"/>
                    <a:pt x="2396135" y="2990119"/>
                  </a:cubicBezTo>
                  <a:cubicBezTo>
                    <a:pt x="2572762" y="2990119"/>
                    <a:pt x="2737009" y="2950179"/>
                    <a:pt x="2913112" y="2864371"/>
                  </a:cubicBezTo>
                  <a:cubicBezTo>
                    <a:pt x="3093922" y="2776257"/>
                    <a:pt x="3272903" y="2647792"/>
                    <a:pt x="3471411" y="2501292"/>
                  </a:cubicBezTo>
                  <a:cubicBezTo>
                    <a:pt x="3517964" y="2466952"/>
                    <a:pt x="3564344" y="2433106"/>
                    <a:pt x="3609242" y="2400414"/>
                  </a:cubicBezTo>
                  <a:cubicBezTo>
                    <a:pt x="3847766" y="2226574"/>
                    <a:pt x="4073038" y="2062368"/>
                    <a:pt x="4219151" y="1888693"/>
                  </a:cubicBezTo>
                  <a:cubicBezTo>
                    <a:pt x="4353844" y="1728606"/>
                    <a:pt x="4411296" y="1575106"/>
                    <a:pt x="4411296" y="1375409"/>
                  </a:cubicBezTo>
                  <a:cubicBezTo>
                    <a:pt x="4411296" y="851089"/>
                    <a:pt x="4250274" y="381038"/>
                    <a:pt x="3957874" y="51887"/>
                  </a:cubicBezTo>
                  <a:lnTo>
                    <a:pt x="3906637" y="0"/>
                  </a:lnTo>
                  <a:lnTo>
                    <a:pt x="4555675" y="0"/>
                  </a:lnTo>
                  <a:lnTo>
                    <a:pt x="4605933" y="77740"/>
                  </a:lnTo>
                  <a:cubicBezTo>
                    <a:pt x="4820335" y="448137"/>
                    <a:pt x="4934374" y="894662"/>
                    <a:pt x="4934374" y="1375327"/>
                  </a:cubicBezTo>
                  <a:cubicBezTo>
                    <a:pt x="4934374" y="2116884"/>
                    <a:pt x="4369100" y="2465635"/>
                    <a:pt x="3793540" y="2890475"/>
                  </a:cubicBezTo>
                  <a:cubicBezTo>
                    <a:pt x="3374293" y="3199945"/>
                    <a:pt x="2970389" y="3484134"/>
                    <a:pt x="2396135" y="3484134"/>
                  </a:cubicBezTo>
                  <a:cubicBezTo>
                    <a:pt x="1544564" y="3484134"/>
                    <a:pt x="991670" y="3097832"/>
                    <a:pt x="548273" y="2480458"/>
                  </a:cubicBezTo>
                  <a:cubicBezTo>
                    <a:pt x="282201" y="2110049"/>
                    <a:pt x="0" y="1856001"/>
                    <a:pt x="0" y="1375327"/>
                  </a:cubicBezTo>
                  <a:cubicBezTo>
                    <a:pt x="0" y="894662"/>
                    <a:pt x="195505" y="448137"/>
                    <a:pt x="512166" y="77740"/>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2" name="Tekstvak 1">
            <a:extLst>
              <a:ext uri="{FF2B5EF4-FFF2-40B4-BE49-F238E27FC236}">
                <a16:creationId xmlns:a16="http://schemas.microsoft.com/office/drawing/2014/main" id="{02B7AD54-CE7F-A499-6463-90C425BDA9F2}"/>
              </a:ext>
            </a:extLst>
          </p:cNvPr>
          <p:cNvSpPr txBox="1"/>
          <p:nvPr/>
        </p:nvSpPr>
        <p:spPr>
          <a:xfrm>
            <a:off x="4336475" y="958538"/>
            <a:ext cx="6767715" cy="4118287"/>
          </a:xfrm>
          <a:prstGeom prst="rect">
            <a:avLst/>
          </a:prstGeom>
        </p:spPr>
        <p:txBody>
          <a:bodyPr vert="horz" lIns="91440" tIns="45720" rIns="91440" bIns="45720" rtlCol="0" anchor="t">
            <a:no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700" b="1" i="0" u="none" strike="noStrike" kern="1200" cap="none" spc="600" normalizeH="0" baseline="0" noProof="0">
                <a:ln>
                  <a:noFill/>
                </a:ln>
                <a:solidFill>
                  <a:srgbClr val="FF9900"/>
                </a:solidFill>
                <a:uLnTx/>
                <a:uFillTx/>
                <a:latin typeface="Aptos Display" panose="02110004020202020204"/>
                <a:ea typeface="+mn-ea"/>
                <a:cs typeface="+mn-cs"/>
              </a:rPr>
              <a:t>In </a:t>
            </a:r>
            <a:r>
              <a:rPr kumimoji="0" lang="en-US" sz="4700" b="1" i="0" u="none" strike="noStrike" kern="1200" cap="none" spc="600" normalizeH="0" baseline="0" noProof="0" err="1">
                <a:ln>
                  <a:noFill/>
                </a:ln>
                <a:solidFill>
                  <a:srgbClr val="FF9900"/>
                </a:solidFill>
                <a:uLnTx/>
                <a:uFillTx/>
                <a:latin typeface="Aptos Display" panose="02110004020202020204"/>
                <a:ea typeface="+mn-ea"/>
                <a:cs typeface="+mn-cs"/>
              </a:rPr>
              <a:t>verbinding</a:t>
            </a:r>
            <a:r>
              <a:rPr kumimoji="0" lang="en-US" sz="4700" b="1" i="0" u="none" strike="noStrike" kern="1200" cap="none" spc="600" normalizeH="0" baseline="0" noProof="0">
                <a:ln>
                  <a:noFill/>
                </a:ln>
                <a:solidFill>
                  <a:srgbClr val="FF9900"/>
                </a:solidFill>
                <a:uLnTx/>
                <a:uFillTx/>
                <a:latin typeface="Aptos Display" panose="02110004020202020204"/>
                <a:ea typeface="+mn-ea"/>
                <a:cs typeface="+mn-cs"/>
              </a:rPr>
              <a:t> met</a:t>
            </a:r>
            <a:r>
              <a:rPr kumimoji="0" lang="en-US" sz="4600" b="1" i="0" u="none" strike="noStrike" kern="1200" cap="none" spc="600" normalizeH="0" baseline="0" noProof="0">
                <a:ln>
                  <a:noFill/>
                </a:ln>
                <a:solidFill>
                  <a:srgbClr val="FF9900"/>
                </a:solidFill>
                <a:uLnTx/>
                <a:uFillTx/>
                <a:latin typeface="Aptos Display" panose="02110004020202020204"/>
                <a:ea typeface="+mn-ea"/>
                <a:cs typeface="+mn-cs"/>
              </a:rPr>
              <a:t> </a:t>
            </a:r>
            <a:r>
              <a:rPr lang="en-US" sz="9600" b="1" spc="600">
                <a:solidFill>
                  <a:srgbClr val="FF9900"/>
                </a:solidFill>
                <a:latin typeface="Aptos Display" panose="02110004020202020204"/>
              </a:rPr>
              <a:t>H</a:t>
            </a:r>
            <a:r>
              <a:rPr kumimoji="0" lang="en-US" sz="9600" b="1" i="0" u="none" strike="noStrike" kern="1200" cap="none" spc="600" normalizeH="0" baseline="0" noProof="0">
                <a:ln>
                  <a:noFill/>
                </a:ln>
                <a:solidFill>
                  <a:srgbClr val="FF9900"/>
                </a:solidFill>
                <a:uLnTx/>
                <a:uFillTx/>
                <a:latin typeface="Aptos Display" panose="02110004020202020204"/>
                <a:ea typeface="+mn-ea"/>
                <a:cs typeface="+mn-cs"/>
              </a:rPr>
              <a:t>et </a:t>
            </a:r>
            <a:r>
              <a:rPr kumimoji="0" lang="en-US" sz="9600" b="1" i="0" u="none" strike="noStrike" kern="1200" cap="none" spc="600" normalizeH="0" baseline="0" noProof="0" err="1">
                <a:ln>
                  <a:noFill/>
                </a:ln>
                <a:solidFill>
                  <a:srgbClr val="FF9900"/>
                </a:solidFill>
                <a:uLnTx/>
                <a:uFillTx/>
                <a:latin typeface="Aptos Display" panose="02110004020202020204"/>
                <a:ea typeface="+mn-ea"/>
                <a:cs typeface="+mn-cs"/>
              </a:rPr>
              <a:t>hoofd</a:t>
            </a:r>
            <a:endParaRPr kumimoji="0" lang="en-US" sz="9600" b="1" i="0" u="none" strike="noStrike" kern="1200" cap="none" spc="600" normalizeH="0" baseline="0" noProof="0">
              <a:ln>
                <a:noFill/>
              </a:ln>
              <a:solidFill>
                <a:srgbClr val="FF9900"/>
              </a:solidFill>
              <a:uLnTx/>
              <a:uFillTx/>
              <a:latin typeface="Aptos Display" panose="02110004020202020204"/>
              <a:ea typeface="+mn-ea"/>
              <a:cs typeface="+mn-cs"/>
            </a:endParaRPr>
          </a:p>
        </p:txBody>
      </p:sp>
      <p:pic>
        <p:nvPicPr>
          <p:cNvPr id="4" name="Afbeelding 3">
            <a:extLst>
              <a:ext uri="{FF2B5EF4-FFF2-40B4-BE49-F238E27FC236}">
                <a16:creationId xmlns:a16="http://schemas.microsoft.com/office/drawing/2014/main" id="{1B04FBC2-1013-2C53-1686-248097E72D64}"/>
              </a:ext>
            </a:extLst>
          </p:cNvPr>
          <p:cNvPicPr>
            <a:picLocks noChangeAspect="1"/>
          </p:cNvPicPr>
          <p:nvPr/>
        </p:nvPicPr>
        <p:blipFill>
          <a:blip r:embed="rId3"/>
          <a:stretch>
            <a:fillRect/>
          </a:stretch>
        </p:blipFill>
        <p:spPr>
          <a:xfrm>
            <a:off x="8269664" y="6036156"/>
            <a:ext cx="591363" cy="560881"/>
          </a:xfrm>
          <a:prstGeom prst="rect">
            <a:avLst/>
          </a:prstGeom>
        </p:spPr>
      </p:pic>
      <p:sp>
        <p:nvSpPr>
          <p:cNvPr id="5" name="Tekstvak 4">
            <a:extLst>
              <a:ext uri="{FF2B5EF4-FFF2-40B4-BE49-F238E27FC236}">
                <a16:creationId xmlns:a16="http://schemas.microsoft.com/office/drawing/2014/main" id="{8FCB9C0A-F5B7-C6CE-D2DF-A26C8D092D08}"/>
              </a:ext>
            </a:extLst>
          </p:cNvPr>
          <p:cNvSpPr txBox="1"/>
          <p:nvPr/>
        </p:nvSpPr>
        <p:spPr>
          <a:xfrm>
            <a:off x="8949759" y="5987730"/>
            <a:ext cx="3153203"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600" b="1" i="0" u="none" strike="noStrike" kern="1200" cap="none" spc="0" normalizeH="0" baseline="0" noProof="0">
                <a:ln>
                  <a:noFill/>
                </a:ln>
                <a:solidFill>
                  <a:srgbClr val="C00000"/>
                </a:solidFill>
                <a:effectLst/>
                <a:uLnTx/>
                <a:uFillTx/>
                <a:latin typeface="Aptos Black" panose="020B0004020202020204" pitchFamily="34" charset="0"/>
                <a:ea typeface="+mn-ea"/>
                <a:cs typeface="+mn-cs"/>
              </a:rPr>
              <a:t>Beweeg </a:t>
            </a:r>
            <a:r>
              <a:rPr kumimoji="0" lang="nl-NL" sz="3600" b="1" i="0" u="none" strike="noStrike" kern="1200" cap="none" spc="0" normalizeH="0" baseline="0" noProof="0">
                <a:ln>
                  <a:noFill/>
                </a:ln>
                <a:solidFill>
                  <a:srgbClr val="FF9900"/>
                </a:solidFill>
                <a:effectLst/>
                <a:uLnTx/>
                <a:uFillTx/>
                <a:latin typeface="Aptos Black" panose="020B0004020202020204" pitchFamily="34" charset="0"/>
                <a:ea typeface="+mn-ea"/>
                <a:cs typeface="+mn-cs"/>
              </a:rPr>
              <a:t>mee!</a:t>
            </a:r>
          </a:p>
        </p:txBody>
      </p:sp>
      <p:pic>
        <p:nvPicPr>
          <p:cNvPr id="7" name="Afbeelding 6">
            <a:extLst>
              <a:ext uri="{FF2B5EF4-FFF2-40B4-BE49-F238E27FC236}">
                <a16:creationId xmlns:a16="http://schemas.microsoft.com/office/drawing/2014/main" id="{49A65E9F-1F6C-3D92-DAA9-77CC81E50DFC}"/>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Lst>
          </a:blip>
          <a:srcRect l="31501" t="11633" r="29669" b="12210"/>
          <a:stretch>
            <a:fillRect/>
          </a:stretch>
        </p:blipFill>
        <p:spPr>
          <a:xfrm>
            <a:off x="222150" y="2006118"/>
            <a:ext cx="4025593" cy="4441131"/>
          </a:xfrm>
          <a:prstGeom prst="rect">
            <a:avLst/>
          </a:prstGeom>
        </p:spPr>
      </p:pic>
    </p:spTree>
    <p:extLst>
      <p:ext uri="{BB962C8B-B14F-4D97-AF65-F5344CB8AC3E}">
        <p14:creationId xmlns:p14="http://schemas.microsoft.com/office/powerpoint/2010/main" val="29424969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hoek 8">
            <a:extLst>
              <a:ext uri="{FF2B5EF4-FFF2-40B4-BE49-F238E27FC236}">
                <a16:creationId xmlns:a16="http://schemas.microsoft.com/office/drawing/2014/main" id="{2E3F9712-FA0B-ABFC-AFFF-696F9C9E534F}"/>
              </a:ext>
            </a:extLst>
          </p:cNvPr>
          <p:cNvSpPr/>
          <p:nvPr/>
        </p:nvSpPr>
        <p:spPr>
          <a:xfrm>
            <a:off x="6578600" y="1908469"/>
            <a:ext cx="5613400" cy="1979247"/>
          </a:xfrm>
          <a:prstGeom prst="rect">
            <a:avLst/>
          </a:prstGeom>
          <a:solidFill>
            <a:srgbClr val="FECEE6">
              <a:alpha val="75686"/>
            </a:srgbClr>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ekstvak 1">
            <a:extLst>
              <a:ext uri="{FF2B5EF4-FFF2-40B4-BE49-F238E27FC236}">
                <a16:creationId xmlns:a16="http://schemas.microsoft.com/office/drawing/2014/main" id="{C52D6A5A-94BC-8815-2F30-FF7CE80FB02E}"/>
              </a:ext>
            </a:extLst>
          </p:cNvPr>
          <p:cNvSpPr txBox="1"/>
          <p:nvPr/>
        </p:nvSpPr>
        <p:spPr>
          <a:xfrm>
            <a:off x="11413066" y="228600"/>
            <a:ext cx="575734" cy="769441"/>
          </a:xfrm>
          <a:prstGeom prst="rect">
            <a:avLst/>
          </a:prstGeom>
          <a:noFill/>
        </p:spPr>
        <p:txBody>
          <a:bodyPr wrap="square" rtlCol="0">
            <a:spAutoFit/>
          </a:bodyPr>
          <a:lstStyle/>
          <a:p>
            <a:r>
              <a:rPr lang="nl-NL" sz="4400" b="1">
                <a:solidFill>
                  <a:srgbClr val="C00000"/>
                </a:solidFill>
                <a:latin typeface="Aptos Black" panose="020F0502020204030204" pitchFamily="34" charset="0"/>
              </a:rPr>
              <a:t>3</a:t>
            </a:r>
          </a:p>
        </p:txBody>
      </p:sp>
      <p:sp>
        <p:nvSpPr>
          <p:cNvPr id="7" name="Tekstvak 6">
            <a:extLst>
              <a:ext uri="{FF2B5EF4-FFF2-40B4-BE49-F238E27FC236}">
                <a16:creationId xmlns:a16="http://schemas.microsoft.com/office/drawing/2014/main" id="{7A4F4127-C68D-E992-1A11-E032423E503F}"/>
              </a:ext>
            </a:extLst>
          </p:cNvPr>
          <p:cNvSpPr txBox="1"/>
          <p:nvPr/>
        </p:nvSpPr>
        <p:spPr>
          <a:xfrm>
            <a:off x="321731" y="175399"/>
            <a:ext cx="9516536" cy="1569660"/>
          </a:xfrm>
          <a:prstGeom prst="rect">
            <a:avLst/>
          </a:prstGeom>
          <a:noFill/>
        </p:spPr>
        <p:txBody>
          <a:bodyPr wrap="square">
            <a:spAutoFit/>
          </a:bodyPr>
          <a:lstStyle/>
          <a:p>
            <a:r>
              <a:rPr lang="nl-NL" sz="4000" b="1">
                <a:solidFill>
                  <a:srgbClr val="CC0000"/>
                </a:solidFill>
                <a:latin typeface="Aptos" panose="020B0004020202020204" pitchFamily="34" charset="0"/>
              </a:rPr>
              <a:t>Een verbinding die leven geeft!</a:t>
            </a:r>
            <a:endParaRPr lang="nl-NL" sz="4000" b="1" i="0">
              <a:solidFill>
                <a:srgbClr val="CC0000"/>
              </a:solidFill>
              <a:effectLst/>
              <a:latin typeface="Aptos" panose="020B0004020202020204" pitchFamily="34" charset="0"/>
            </a:endParaRPr>
          </a:p>
          <a:p>
            <a:r>
              <a:rPr lang="nl-NL" sz="2800" b="0" i="0">
                <a:solidFill>
                  <a:srgbClr val="000000"/>
                </a:solidFill>
                <a:effectLst/>
                <a:latin typeface="Aptos" panose="020B0004020202020204" pitchFamily="34" charset="0"/>
              </a:rPr>
              <a:t>Welk beeld uit de Bijbel hoort bij welk Bijbelgedeelte?</a:t>
            </a:r>
          </a:p>
          <a:p>
            <a:r>
              <a:rPr lang="nl-NL" sz="2800">
                <a:solidFill>
                  <a:srgbClr val="000000"/>
                </a:solidFill>
                <a:latin typeface="Aptos" panose="020B0004020202020204" pitchFamily="34" charset="0"/>
              </a:rPr>
              <a:t>Verbind de cijfers met de juiste letters! </a:t>
            </a:r>
            <a:endParaRPr lang="nl-NL" sz="2800"/>
          </a:p>
        </p:txBody>
      </p:sp>
      <p:pic>
        <p:nvPicPr>
          <p:cNvPr id="2052" name="Picture 4" descr="Dag op pad met de schaapherder - Strijdom Landschapsbeheer">
            <a:extLst>
              <a:ext uri="{FF2B5EF4-FFF2-40B4-BE49-F238E27FC236}">
                <a16:creationId xmlns:a16="http://schemas.microsoft.com/office/drawing/2014/main" id="{30F709AE-C217-A933-6C33-62E472CA8B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9933" y="4992764"/>
            <a:ext cx="2313516" cy="1542344"/>
          </a:xfrm>
          <a:prstGeom prst="rect">
            <a:avLst/>
          </a:prstGeom>
          <a:noFill/>
          <a:ln w="38100">
            <a:solidFill>
              <a:schemeClr val="bg2"/>
            </a:solidFill>
          </a:ln>
          <a:extLst>
            <a:ext uri="{909E8E84-426E-40DD-AFC4-6F175D3DCCD1}">
              <a14:hiddenFill xmlns:a14="http://schemas.microsoft.com/office/drawing/2010/main">
                <a:solidFill>
                  <a:srgbClr val="FFFFFF"/>
                </a:solidFill>
              </a14:hiddenFill>
            </a:ext>
          </a:extLst>
        </p:spPr>
      </p:pic>
      <p:pic>
        <p:nvPicPr>
          <p:cNvPr id="12" name="Afbeelding 11">
            <a:extLst>
              <a:ext uri="{FF2B5EF4-FFF2-40B4-BE49-F238E27FC236}">
                <a16:creationId xmlns:a16="http://schemas.microsoft.com/office/drawing/2014/main" id="{1E2EBB9E-3AF5-5FCF-158F-048B97CC5060}"/>
              </a:ext>
            </a:extLst>
          </p:cNvPr>
          <p:cNvPicPr>
            <a:picLocks noChangeAspect="1"/>
          </p:cNvPicPr>
          <p:nvPr/>
        </p:nvPicPr>
        <p:blipFill>
          <a:blip r:embed="rId4"/>
          <a:stretch>
            <a:fillRect/>
          </a:stretch>
        </p:blipFill>
        <p:spPr>
          <a:xfrm>
            <a:off x="2049934" y="3428999"/>
            <a:ext cx="2313516" cy="1563766"/>
          </a:xfrm>
          <a:prstGeom prst="rect">
            <a:avLst/>
          </a:prstGeom>
          <a:ln w="38100">
            <a:solidFill>
              <a:schemeClr val="bg2"/>
            </a:solidFill>
          </a:ln>
        </p:spPr>
      </p:pic>
      <p:pic>
        <p:nvPicPr>
          <p:cNvPr id="14" name="Afbeelding 13">
            <a:extLst>
              <a:ext uri="{FF2B5EF4-FFF2-40B4-BE49-F238E27FC236}">
                <a16:creationId xmlns:a16="http://schemas.microsoft.com/office/drawing/2014/main" id="{DC5321D4-0839-C88B-3E73-E47B08FC45BB}"/>
              </a:ext>
            </a:extLst>
          </p:cNvPr>
          <p:cNvPicPr>
            <a:picLocks noChangeAspect="1"/>
          </p:cNvPicPr>
          <p:nvPr/>
        </p:nvPicPr>
        <p:blipFill>
          <a:blip r:embed="rId5"/>
          <a:stretch>
            <a:fillRect/>
          </a:stretch>
        </p:blipFill>
        <p:spPr>
          <a:xfrm>
            <a:off x="2049934" y="1908469"/>
            <a:ext cx="2313516" cy="1520531"/>
          </a:xfrm>
          <a:prstGeom prst="rect">
            <a:avLst/>
          </a:prstGeom>
          <a:ln w="38100">
            <a:solidFill>
              <a:schemeClr val="bg2"/>
            </a:solidFill>
          </a:ln>
        </p:spPr>
      </p:pic>
      <p:sp>
        <p:nvSpPr>
          <p:cNvPr id="15" name="Tekstvak 14">
            <a:extLst>
              <a:ext uri="{FF2B5EF4-FFF2-40B4-BE49-F238E27FC236}">
                <a16:creationId xmlns:a16="http://schemas.microsoft.com/office/drawing/2014/main" id="{8B065F04-322C-17C6-CF4A-60E15B069F39}"/>
              </a:ext>
            </a:extLst>
          </p:cNvPr>
          <p:cNvSpPr txBox="1"/>
          <p:nvPr/>
        </p:nvSpPr>
        <p:spPr>
          <a:xfrm rot="20405339">
            <a:off x="8044712" y="4797735"/>
            <a:ext cx="3587108" cy="1384995"/>
          </a:xfrm>
          <a:custGeom>
            <a:avLst/>
            <a:gdLst>
              <a:gd name="csX0" fmla="*/ 0 w 3587108"/>
              <a:gd name="csY0" fmla="*/ 0 h 1384995"/>
              <a:gd name="csX1" fmla="*/ 561980 w 3587108"/>
              <a:gd name="csY1" fmla="*/ 0 h 1384995"/>
              <a:gd name="csX2" fmla="*/ 1052218 w 3587108"/>
              <a:gd name="csY2" fmla="*/ 0 h 1384995"/>
              <a:gd name="csX3" fmla="*/ 1685941 w 3587108"/>
              <a:gd name="csY3" fmla="*/ 0 h 1384995"/>
              <a:gd name="csX4" fmla="*/ 2319663 w 3587108"/>
              <a:gd name="csY4" fmla="*/ 0 h 1384995"/>
              <a:gd name="csX5" fmla="*/ 2809901 w 3587108"/>
              <a:gd name="csY5" fmla="*/ 0 h 1384995"/>
              <a:gd name="csX6" fmla="*/ 3587108 w 3587108"/>
              <a:gd name="csY6" fmla="*/ 0 h 1384995"/>
              <a:gd name="csX7" fmla="*/ 3587108 w 3587108"/>
              <a:gd name="csY7" fmla="*/ 664798 h 1384995"/>
              <a:gd name="csX8" fmla="*/ 3587108 w 3587108"/>
              <a:gd name="csY8" fmla="*/ 1384995 h 1384995"/>
              <a:gd name="csX9" fmla="*/ 3096870 w 3587108"/>
              <a:gd name="csY9" fmla="*/ 1384995 h 1384995"/>
              <a:gd name="csX10" fmla="*/ 2534890 w 3587108"/>
              <a:gd name="csY10" fmla="*/ 1384995 h 1384995"/>
              <a:gd name="csX11" fmla="*/ 2008780 w 3587108"/>
              <a:gd name="csY11" fmla="*/ 1384995 h 1384995"/>
              <a:gd name="csX12" fmla="*/ 1410929 w 3587108"/>
              <a:gd name="csY12" fmla="*/ 1384995 h 1384995"/>
              <a:gd name="csX13" fmla="*/ 920691 w 3587108"/>
              <a:gd name="csY13" fmla="*/ 1384995 h 1384995"/>
              <a:gd name="csX14" fmla="*/ 0 w 3587108"/>
              <a:gd name="csY14" fmla="*/ 1384995 h 1384995"/>
              <a:gd name="csX15" fmla="*/ 0 w 3587108"/>
              <a:gd name="csY15" fmla="*/ 734047 h 1384995"/>
              <a:gd name="csX16" fmla="*/ 0 w 3587108"/>
              <a:gd name="csY16" fmla="*/ 0 h 138499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3587108" h="1384995" extrusionOk="0">
                <a:moveTo>
                  <a:pt x="0" y="0"/>
                </a:moveTo>
                <a:cubicBezTo>
                  <a:pt x="134687" y="18602"/>
                  <a:pt x="281538" y="5104"/>
                  <a:pt x="561980" y="0"/>
                </a:cubicBezTo>
                <a:cubicBezTo>
                  <a:pt x="842422" y="-5104"/>
                  <a:pt x="833296" y="17043"/>
                  <a:pt x="1052218" y="0"/>
                </a:cubicBezTo>
                <a:cubicBezTo>
                  <a:pt x="1271140" y="-17043"/>
                  <a:pt x="1493695" y="17599"/>
                  <a:pt x="1685941" y="0"/>
                </a:cubicBezTo>
                <a:cubicBezTo>
                  <a:pt x="1878187" y="-17599"/>
                  <a:pt x="2031617" y="5514"/>
                  <a:pt x="2319663" y="0"/>
                </a:cubicBezTo>
                <a:cubicBezTo>
                  <a:pt x="2607709" y="-5514"/>
                  <a:pt x="2638346" y="-22358"/>
                  <a:pt x="2809901" y="0"/>
                </a:cubicBezTo>
                <a:cubicBezTo>
                  <a:pt x="2981456" y="22358"/>
                  <a:pt x="3384676" y="14701"/>
                  <a:pt x="3587108" y="0"/>
                </a:cubicBezTo>
                <a:cubicBezTo>
                  <a:pt x="3591884" y="277016"/>
                  <a:pt x="3578723" y="406156"/>
                  <a:pt x="3587108" y="664798"/>
                </a:cubicBezTo>
                <a:cubicBezTo>
                  <a:pt x="3595493" y="923440"/>
                  <a:pt x="3556635" y="1137923"/>
                  <a:pt x="3587108" y="1384995"/>
                </a:cubicBezTo>
                <a:cubicBezTo>
                  <a:pt x="3471116" y="1379608"/>
                  <a:pt x="3210125" y="1374725"/>
                  <a:pt x="3096870" y="1384995"/>
                </a:cubicBezTo>
                <a:cubicBezTo>
                  <a:pt x="2983615" y="1395265"/>
                  <a:pt x="2692758" y="1366778"/>
                  <a:pt x="2534890" y="1384995"/>
                </a:cubicBezTo>
                <a:cubicBezTo>
                  <a:pt x="2377022" y="1403212"/>
                  <a:pt x="2123323" y="1369299"/>
                  <a:pt x="2008780" y="1384995"/>
                </a:cubicBezTo>
                <a:cubicBezTo>
                  <a:pt x="1894237" y="1400692"/>
                  <a:pt x="1652287" y="1402690"/>
                  <a:pt x="1410929" y="1384995"/>
                </a:cubicBezTo>
                <a:cubicBezTo>
                  <a:pt x="1169571" y="1367300"/>
                  <a:pt x="1025362" y="1382070"/>
                  <a:pt x="920691" y="1384995"/>
                </a:cubicBezTo>
                <a:cubicBezTo>
                  <a:pt x="816020" y="1387920"/>
                  <a:pt x="300993" y="1409235"/>
                  <a:pt x="0" y="1384995"/>
                </a:cubicBezTo>
                <a:cubicBezTo>
                  <a:pt x="-20356" y="1167145"/>
                  <a:pt x="17942" y="1040403"/>
                  <a:pt x="0" y="734047"/>
                </a:cubicBezTo>
                <a:cubicBezTo>
                  <a:pt x="-17942" y="427691"/>
                  <a:pt x="-34931" y="295591"/>
                  <a:pt x="0" y="0"/>
                </a:cubicBezTo>
                <a:close/>
              </a:path>
            </a:pathLst>
          </a:custGeom>
          <a:noFill/>
          <a:ln w="38100">
            <a:solidFill>
              <a:srgbClr val="C00000"/>
            </a:solidFill>
            <a:extLst>
              <a:ext uri="{C807C97D-BFC1-408E-A445-0C87EB9F89A2}">
                <ask:lineSketchStyleProps xmlns:ask="http://schemas.microsoft.com/office/drawing/2018/sketchyshapes" sd="498909486">
                  <a:prstGeom prst="rect">
                    <a:avLst/>
                  </a:prstGeom>
                  <ask:type>
                    <ask:lineSketchFreehand/>
                  </ask:type>
                </ask:lineSketchStyleProps>
              </a:ext>
            </a:extLst>
          </a:ln>
        </p:spPr>
        <p:txBody>
          <a:bodyPr wrap="square" rtlCol="0">
            <a:spAutoFit/>
          </a:bodyPr>
          <a:lstStyle/>
          <a:p>
            <a:pPr algn="ctr"/>
            <a:r>
              <a:rPr lang="nl-NL" sz="2800" b="1">
                <a:solidFill>
                  <a:srgbClr val="FF9900"/>
                </a:solidFill>
                <a:latin typeface="Aptos Black" panose="020B0004020202020204" pitchFamily="34" charset="0"/>
              </a:rPr>
              <a:t>OPZOEK-VRAAG!</a:t>
            </a:r>
          </a:p>
          <a:p>
            <a:pPr algn="ctr"/>
            <a:r>
              <a:rPr lang="nl-NL" sz="2800" b="1">
                <a:solidFill>
                  <a:srgbClr val="FF9900"/>
                </a:solidFill>
                <a:latin typeface="Aptos Black" panose="020B0004020202020204" pitchFamily="34" charset="0"/>
              </a:rPr>
              <a:t>Gebruik een (online) Bijbel</a:t>
            </a:r>
            <a:endParaRPr lang="nl-NL" sz="2800">
              <a:solidFill>
                <a:srgbClr val="FF9900"/>
              </a:solidFill>
              <a:latin typeface="Aptos Black" panose="020B0004020202020204" pitchFamily="34" charset="0"/>
            </a:endParaRPr>
          </a:p>
        </p:txBody>
      </p:sp>
      <p:pic>
        <p:nvPicPr>
          <p:cNvPr id="19" name="Afbeelding 18">
            <a:extLst>
              <a:ext uri="{FF2B5EF4-FFF2-40B4-BE49-F238E27FC236}">
                <a16:creationId xmlns:a16="http://schemas.microsoft.com/office/drawing/2014/main" id="{E2ED3867-CBA2-E836-D35E-1388B32A882D}"/>
              </a:ext>
            </a:extLst>
          </p:cNvPr>
          <p:cNvPicPr>
            <a:picLocks noChangeAspect="1"/>
          </p:cNvPicPr>
          <p:nvPr/>
        </p:nvPicPr>
        <p:blipFill>
          <a:blip r:embed="rId6"/>
          <a:stretch>
            <a:fillRect/>
          </a:stretch>
        </p:blipFill>
        <p:spPr>
          <a:xfrm rot="8195629">
            <a:off x="7152239" y="5701050"/>
            <a:ext cx="1055243" cy="1044584"/>
          </a:xfrm>
          <a:prstGeom prst="rect">
            <a:avLst/>
          </a:prstGeom>
        </p:spPr>
      </p:pic>
      <p:sp>
        <p:nvSpPr>
          <p:cNvPr id="20" name="Tekstvak 19">
            <a:extLst>
              <a:ext uri="{FF2B5EF4-FFF2-40B4-BE49-F238E27FC236}">
                <a16:creationId xmlns:a16="http://schemas.microsoft.com/office/drawing/2014/main" id="{181E981D-376D-EEA0-3857-B9E2A95F081F}"/>
              </a:ext>
            </a:extLst>
          </p:cNvPr>
          <p:cNvSpPr txBox="1"/>
          <p:nvPr/>
        </p:nvSpPr>
        <p:spPr>
          <a:xfrm>
            <a:off x="4482003" y="2346099"/>
            <a:ext cx="1478530" cy="523220"/>
          </a:xfrm>
          <a:prstGeom prst="rect">
            <a:avLst/>
          </a:prstGeom>
          <a:noFill/>
        </p:spPr>
        <p:txBody>
          <a:bodyPr wrap="square">
            <a:spAutoFit/>
          </a:bodyPr>
          <a:lstStyle/>
          <a:p>
            <a:r>
              <a:rPr lang="nl-NL" sz="2800" b="1">
                <a:latin typeface="Museo Sans 100"/>
              </a:rPr>
              <a:t>1 = … </a:t>
            </a:r>
          </a:p>
        </p:txBody>
      </p:sp>
      <p:sp>
        <p:nvSpPr>
          <p:cNvPr id="21" name="Tekstvak 20">
            <a:extLst>
              <a:ext uri="{FF2B5EF4-FFF2-40B4-BE49-F238E27FC236}">
                <a16:creationId xmlns:a16="http://schemas.microsoft.com/office/drawing/2014/main" id="{0098D3B7-BCFA-F376-AEAF-D24681F7445C}"/>
              </a:ext>
            </a:extLst>
          </p:cNvPr>
          <p:cNvSpPr txBox="1"/>
          <p:nvPr/>
        </p:nvSpPr>
        <p:spPr>
          <a:xfrm>
            <a:off x="4482002" y="3949272"/>
            <a:ext cx="962065" cy="523220"/>
          </a:xfrm>
          <a:prstGeom prst="rect">
            <a:avLst/>
          </a:prstGeom>
          <a:noFill/>
        </p:spPr>
        <p:txBody>
          <a:bodyPr wrap="square">
            <a:spAutoFit/>
          </a:bodyPr>
          <a:lstStyle/>
          <a:p>
            <a:r>
              <a:rPr lang="nl-NL" sz="2800" b="1">
                <a:latin typeface="Museo Sans 100"/>
              </a:rPr>
              <a:t>2 = …</a:t>
            </a:r>
          </a:p>
        </p:txBody>
      </p:sp>
      <p:sp>
        <p:nvSpPr>
          <p:cNvPr id="22" name="Tekstvak 21">
            <a:extLst>
              <a:ext uri="{FF2B5EF4-FFF2-40B4-BE49-F238E27FC236}">
                <a16:creationId xmlns:a16="http://schemas.microsoft.com/office/drawing/2014/main" id="{D34ACF8C-50B2-0BAE-2238-D9BCEB3F1011}"/>
              </a:ext>
            </a:extLst>
          </p:cNvPr>
          <p:cNvSpPr txBox="1"/>
          <p:nvPr/>
        </p:nvSpPr>
        <p:spPr>
          <a:xfrm>
            <a:off x="4482001" y="5551816"/>
            <a:ext cx="1029799" cy="523220"/>
          </a:xfrm>
          <a:prstGeom prst="rect">
            <a:avLst/>
          </a:prstGeom>
          <a:noFill/>
        </p:spPr>
        <p:txBody>
          <a:bodyPr wrap="square">
            <a:spAutoFit/>
          </a:bodyPr>
          <a:lstStyle/>
          <a:p>
            <a:r>
              <a:rPr lang="nl-NL" sz="2800" b="1">
                <a:latin typeface="Museo Sans 100"/>
              </a:rPr>
              <a:t>3 = …</a:t>
            </a:r>
          </a:p>
        </p:txBody>
      </p:sp>
      <p:sp>
        <p:nvSpPr>
          <p:cNvPr id="24" name="Tekstvak 23">
            <a:extLst>
              <a:ext uri="{FF2B5EF4-FFF2-40B4-BE49-F238E27FC236}">
                <a16:creationId xmlns:a16="http://schemas.microsoft.com/office/drawing/2014/main" id="{38C431EE-F8A3-97E4-4A42-1EC8AC1EEDDA}"/>
              </a:ext>
            </a:extLst>
          </p:cNvPr>
          <p:cNvSpPr txBox="1"/>
          <p:nvPr/>
        </p:nvSpPr>
        <p:spPr>
          <a:xfrm>
            <a:off x="6879679" y="1995962"/>
            <a:ext cx="4736089" cy="1815882"/>
          </a:xfrm>
          <a:prstGeom prst="rect">
            <a:avLst/>
          </a:prstGeom>
          <a:noFill/>
        </p:spPr>
        <p:txBody>
          <a:bodyPr wrap="square">
            <a:spAutoFit/>
          </a:bodyPr>
          <a:lstStyle/>
          <a:p>
            <a:r>
              <a:rPr lang="nl-NL" sz="2800" b="1">
                <a:latin typeface="Museo Sans 100"/>
              </a:rPr>
              <a:t>A</a:t>
            </a:r>
            <a:r>
              <a:rPr lang="nl-NL" b="1">
                <a:latin typeface="Museo Sans 100"/>
              </a:rPr>
              <a:t>	</a:t>
            </a:r>
            <a:r>
              <a:rPr lang="nl-NL" sz="2400">
                <a:latin typeface="Museo Sans 100"/>
              </a:rPr>
              <a:t>1 Korintiërs 12 vers 27  </a:t>
            </a:r>
          </a:p>
          <a:p>
            <a:r>
              <a:rPr lang="nl-NL" sz="2800" b="1">
                <a:latin typeface="Museo Sans 100"/>
              </a:rPr>
              <a:t>B</a:t>
            </a:r>
            <a:r>
              <a:rPr lang="nl-NL" b="1">
                <a:latin typeface="Museo Sans 100"/>
              </a:rPr>
              <a:t> 	</a:t>
            </a:r>
            <a:r>
              <a:rPr lang="nl-NL" sz="2400">
                <a:latin typeface="Museo Sans 100"/>
              </a:rPr>
              <a:t>Johannes 15 vers 5</a:t>
            </a:r>
          </a:p>
          <a:p>
            <a:r>
              <a:rPr lang="nl-NL" sz="2800" b="1">
                <a:latin typeface="Museo Sans 100"/>
              </a:rPr>
              <a:t>C</a:t>
            </a:r>
            <a:r>
              <a:rPr lang="nl-NL" b="1">
                <a:latin typeface="Museo Sans 100"/>
              </a:rPr>
              <a:t>      	</a:t>
            </a:r>
            <a:r>
              <a:rPr lang="nl-NL" sz="2400">
                <a:latin typeface="Museo Sans 100"/>
              </a:rPr>
              <a:t>Johannes 10 vers 10-11</a:t>
            </a:r>
          </a:p>
          <a:p>
            <a:r>
              <a:rPr lang="nl-NL" sz="2800" b="1">
                <a:latin typeface="Museo Sans 100"/>
              </a:rPr>
              <a:t>D</a:t>
            </a:r>
            <a:r>
              <a:rPr lang="nl-NL" b="1">
                <a:latin typeface="Museo Sans 100"/>
              </a:rPr>
              <a:t>	</a:t>
            </a:r>
            <a:r>
              <a:rPr lang="nl-NL" sz="2400">
                <a:latin typeface="Museo Sans 100"/>
              </a:rPr>
              <a:t>Efeziërs 1 vers 22-23</a:t>
            </a:r>
            <a:endParaRPr lang="nl-NL" sz="2400" b="1">
              <a:latin typeface="Museo Sans 100"/>
            </a:endParaRPr>
          </a:p>
        </p:txBody>
      </p:sp>
      <p:sp>
        <p:nvSpPr>
          <p:cNvPr id="3" name="Tekstvak 2">
            <a:extLst>
              <a:ext uri="{FF2B5EF4-FFF2-40B4-BE49-F238E27FC236}">
                <a16:creationId xmlns:a16="http://schemas.microsoft.com/office/drawing/2014/main" id="{365233F9-E959-3FE5-C08E-09B88D0949A6}"/>
              </a:ext>
            </a:extLst>
          </p:cNvPr>
          <p:cNvSpPr txBox="1"/>
          <p:nvPr/>
        </p:nvSpPr>
        <p:spPr>
          <a:xfrm>
            <a:off x="576232" y="2301477"/>
            <a:ext cx="1219202" cy="646331"/>
          </a:xfrm>
          <a:prstGeom prst="rect">
            <a:avLst/>
          </a:prstGeom>
          <a:noFill/>
        </p:spPr>
        <p:txBody>
          <a:bodyPr wrap="square" rtlCol="0">
            <a:spAutoFit/>
          </a:bodyPr>
          <a:lstStyle/>
          <a:p>
            <a:pPr algn="r"/>
            <a:r>
              <a:rPr lang="nl-NL"/>
              <a:t>Wijnstok &amp; ranken</a:t>
            </a:r>
          </a:p>
        </p:txBody>
      </p:sp>
      <p:sp>
        <p:nvSpPr>
          <p:cNvPr id="4" name="Tekstvak 3">
            <a:extLst>
              <a:ext uri="{FF2B5EF4-FFF2-40B4-BE49-F238E27FC236}">
                <a16:creationId xmlns:a16="http://schemas.microsoft.com/office/drawing/2014/main" id="{A5F123F3-B635-2A65-6B8E-ECB16A2DFCA0}"/>
              </a:ext>
            </a:extLst>
          </p:cNvPr>
          <p:cNvSpPr txBox="1"/>
          <p:nvPr/>
        </p:nvSpPr>
        <p:spPr>
          <a:xfrm>
            <a:off x="576232" y="3887716"/>
            <a:ext cx="1219202" cy="646331"/>
          </a:xfrm>
          <a:prstGeom prst="rect">
            <a:avLst/>
          </a:prstGeom>
          <a:noFill/>
        </p:spPr>
        <p:txBody>
          <a:bodyPr wrap="square" rtlCol="0">
            <a:spAutoFit/>
          </a:bodyPr>
          <a:lstStyle/>
          <a:p>
            <a:pPr algn="r"/>
            <a:r>
              <a:rPr lang="nl-NL"/>
              <a:t>Hoofd </a:t>
            </a:r>
          </a:p>
          <a:p>
            <a:pPr algn="r"/>
            <a:r>
              <a:rPr lang="nl-NL"/>
              <a:t>&amp; lichaam</a:t>
            </a:r>
          </a:p>
        </p:txBody>
      </p:sp>
      <p:sp>
        <p:nvSpPr>
          <p:cNvPr id="5" name="Tekstvak 4">
            <a:extLst>
              <a:ext uri="{FF2B5EF4-FFF2-40B4-BE49-F238E27FC236}">
                <a16:creationId xmlns:a16="http://schemas.microsoft.com/office/drawing/2014/main" id="{69B96E40-CC52-BF04-FCBF-5EB68D69C8D2}"/>
              </a:ext>
            </a:extLst>
          </p:cNvPr>
          <p:cNvSpPr txBox="1"/>
          <p:nvPr/>
        </p:nvSpPr>
        <p:spPr>
          <a:xfrm>
            <a:off x="321731" y="5440770"/>
            <a:ext cx="1473703" cy="646331"/>
          </a:xfrm>
          <a:prstGeom prst="rect">
            <a:avLst/>
          </a:prstGeom>
          <a:noFill/>
        </p:spPr>
        <p:txBody>
          <a:bodyPr wrap="square" rtlCol="0">
            <a:spAutoFit/>
          </a:bodyPr>
          <a:lstStyle/>
          <a:p>
            <a:pPr algn="r"/>
            <a:r>
              <a:rPr lang="nl-NL"/>
              <a:t>Herder </a:t>
            </a:r>
          </a:p>
          <a:p>
            <a:pPr algn="r"/>
            <a:r>
              <a:rPr lang="nl-NL"/>
              <a:t>&amp; schapen</a:t>
            </a:r>
          </a:p>
        </p:txBody>
      </p:sp>
    </p:spTree>
    <p:extLst>
      <p:ext uri="{BB962C8B-B14F-4D97-AF65-F5344CB8AC3E}">
        <p14:creationId xmlns:p14="http://schemas.microsoft.com/office/powerpoint/2010/main" val="3420915882"/>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Kantoorthema">
  <a:themeElements>
    <a:clrScheme name="Protestantse Kerk">
      <a:dk1>
        <a:sysClr val="windowText" lastClr="000000"/>
      </a:dk1>
      <a:lt1>
        <a:sysClr val="window" lastClr="FFFFFF"/>
      </a:lt1>
      <a:dk2>
        <a:srgbClr val="7E6F5D"/>
      </a:dk2>
      <a:lt2>
        <a:srgbClr val="E8E8E8"/>
      </a:lt2>
      <a:accent1>
        <a:srgbClr val="CF3835"/>
      </a:accent1>
      <a:accent2>
        <a:srgbClr val="E98C00"/>
      </a:accent2>
      <a:accent3>
        <a:srgbClr val="8D3175"/>
      </a:accent3>
      <a:accent4>
        <a:srgbClr val="FFFF00"/>
      </a:accent4>
      <a:accent5>
        <a:srgbClr val="B83288"/>
      </a:accent5>
      <a:accent6>
        <a:srgbClr val="7E6F5D"/>
      </a:accent6>
      <a:hlink>
        <a:srgbClr val="8D3175"/>
      </a:hlink>
      <a:folHlink>
        <a:srgbClr val="B83288"/>
      </a:folHlink>
    </a:clrScheme>
    <a:fontScheme name="Protestantse Kerk">
      <a:majorFont>
        <a:latin typeface="Bree Rg"/>
        <a:ea typeface=""/>
        <a:cs typeface=""/>
      </a:majorFont>
      <a:minorFont>
        <a:latin typeface="Museo Sans 100"/>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2984D8AB00E7549B9F33B2EAF19EC99" ma:contentTypeVersion="13" ma:contentTypeDescription="Een nieuw document maken." ma:contentTypeScope="" ma:versionID="ebee7886a1d072f600da4237d3c974c7">
  <xsd:schema xmlns:xsd="http://www.w3.org/2001/XMLSchema" xmlns:xs="http://www.w3.org/2001/XMLSchema" xmlns:p="http://schemas.microsoft.com/office/2006/metadata/properties" xmlns:ns2="861db2a2-24df-44c3-a07b-bbdf956462d2" xmlns:ns3="f49dc8c5-3aeb-4421-9f55-18a7300e0726" targetNamespace="http://schemas.microsoft.com/office/2006/metadata/properties" ma:root="true" ma:fieldsID="8633b773bbba7135e8a8388f9853f586" ns2:_="" ns3:_="">
    <xsd:import namespace="861db2a2-24df-44c3-a07b-bbdf956462d2"/>
    <xsd:import namespace="f49dc8c5-3aeb-4421-9f55-18a7300e072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1db2a2-24df-44c3-a07b-bbdf956462d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Afbeeldingtags" ma:readOnly="false" ma:fieldId="{5cf76f15-5ced-4ddc-b409-7134ff3c332f}" ma:taxonomyMulti="true" ma:sspId="56b64be9-ece9-448a-b811-6afe781e82f8"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49dc8c5-3aeb-4421-9f55-18a7300e0726"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f85dd4a-bf55-4673-8049-c3d0206d3a43}" ma:internalName="TaxCatchAll" ma:showField="CatchAllData" ma:web="f49dc8c5-3aeb-4421-9f55-18a7300e072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49dc8c5-3aeb-4421-9f55-18a7300e0726" xsi:nil="true"/>
    <lcf76f155ced4ddcb4097134ff3c332f xmlns="861db2a2-24df-44c3-a07b-bbdf956462d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8FCE329-8C4A-45D7-8109-BD556F96553C}"/>
</file>

<file path=customXml/itemProps2.xml><?xml version="1.0" encoding="utf-8"?>
<ds:datastoreItem xmlns:ds="http://schemas.openxmlformats.org/officeDocument/2006/customXml" ds:itemID="{5CC44B55-B66A-47FA-BF45-A7FBBA4B40A5}"/>
</file>

<file path=customXml/itemProps3.xml><?xml version="1.0" encoding="utf-8"?>
<ds:datastoreItem xmlns:ds="http://schemas.openxmlformats.org/officeDocument/2006/customXml" ds:itemID="{5540F2A5-C2F0-41D1-B920-3256AA1317B8}"/>
</file>

<file path=docProps/app.xml><?xml version="1.0" encoding="utf-8"?>
<Properties xmlns="http://schemas.openxmlformats.org/officeDocument/2006/extended-properties" xmlns:vt="http://schemas.openxmlformats.org/officeDocument/2006/docPropsVTypes">
  <Template>TM02900743[[fn=Organisch]]</Template>
  <TotalTime>147</TotalTime>
  <Words>5335</Words>
  <Application>Microsoft Office PowerPoint</Application>
  <PresentationFormat>Breedbeeld</PresentationFormat>
  <Paragraphs>661</Paragraphs>
  <Slides>37</Slides>
  <Notes>37</Notes>
  <HiddenSlides>0</HiddenSlides>
  <MMClips>0</MMClips>
  <ScaleCrop>false</ScaleCrop>
  <HeadingPairs>
    <vt:vector size="6" baseType="variant">
      <vt:variant>
        <vt:lpstr>Gebruikte lettertypen</vt:lpstr>
      </vt:variant>
      <vt:variant>
        <vt:i4>10</vt:i4>
      </vt:variant>
      <vt:variant>
        <vt:lpstr>Thema</vt:lpstr>
      </vt:variant>
      <vt:variant>
        <vt:i4>2</vt:i4>
      </vt:variant>
      <vt:variant>
        <vt:lpstr>Diatitels</vt:lpstr>
      </vt:variant>
      <vt:variant>
        <vt:i4>37</vt:i4>
      </vt:variant>
    </vt:vector>
  </HeadingPairs>
  <TitlesOfParts>
    <vt:vector size="49" baseType="lpstr">
      <vt:lpstr>Meiryo</vt:lpstr>
      <vt:lpstr>Aptos</vt:lpstr>
      <vt:lpstr>Aptos Black</vt:lpstr>
      <vt:lpstr>Aptos Display</vt:lpstr>
      <vt:lpstr>Arial</vt:lpstr>
      <vt:lpstr>Bradley Hand ITC</vt:lpstr>
      <vt:lpstr>Bree Rg</vt:lpstr>
      <vt:lpstr>Museo Sans 100</vt:lpstr>
      <vt:lpstr>Segoe Print</vt:lpstr>
      <vt:lpstr>Wingdings</vt:lpstr>
      <vt:lpstr>Kantoorthema</vt:lpstr>
      <vt:lpstr>1_Kantoorthema</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Anneke van Laar</dc:creator>
  <cp:lastModifiedBy>Anneke van Laar</cp:lastModifiedBy>
  <cp:revision>97</cp:revision>
  <cp:lastPrinted>2026-04-22T07:50:41Z</cp:lastPrinted>
  <dcterms:created xsi:type="dcterms:W3CDTF">2026-03-25T13:20:04Z</dcterms:created>
  <dcterms:modified xsi:type="dcterms:W3CDTF">2026-04-22T08:32:47Z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0x01010012984D8AB00E7549B9F33B2EAF19EC99</vt:lpwstr>
  </property>
</Properties>
</file>